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739" r:id="rId2"/>
    <p:sldId id="725" r:id="rId3"/>
    <p:sldId id="760" r:id="rId4"/>
    <p:sldId id="749" r:id="rId5"/>
    <p:sldId id="758" r:id="rId6"/>
    <p:sldId id="259" r:id="rId7"/>
    <p:sldId id="759" r:id="rId8"/>
    <p:sldId id="264" r:id="rId9"/>
    <p:sldId id="260" r:id="rId10"/>
    <p:sldId id="750" r:id="rId11"/>
    <p:sldId id="757" r:id="rId12"/>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Lato" pitchFamily="34" charset="0"/>
        <a:ea typeface="+mn-ea"/>
        <a:cs typeface="+mn-cs"/>
      </a:defRPr>
    </a:lvl1pPr>
    <a:lvl2pPr marL="457200" algn="l" rtl="0" eaLnBrk="0" fontAlgn="base" hangingPunct="0">
      <a:spcBef>
        <a:spcPct val="0"/>
      </a:spcBef>
      <a:spcAft>
        <a:spcPct val="0"/>
      </a:spcAft>
      <a:defRPr kern="1200">
        <a:solidFill>
          <a:schemeClr val="tx1"/>
        </a:solidFill>
        <a:latin typeface="Lato" pitchFamily="34" charset="0"/>
        <a:ea typeface="+mn-ea"/>
        <a:cs typeface="+mn-cs"/>
      </a:defRPr>
    </a:lvl2pPr>
    <a:lvl3pPr marL="914400" algn="l" rtl="0" eaLnBrk="0" fontAlgn="base" hangingPunct="0">
      <a:spcBef>
        <a:spcPct val="0"/>
      </a:spcBef>
      <a:spcAft>
        <a:spcPct val="0"/>
      </a:spcAft>
      <a:defRPr kern="1200">
        <a:solidFill>
          <a:schemeClr val="tx1"/>
        </a:solidFill>
        <a:latin typeface="Lato" pitchFamily="34" charset="0"/>
        <a:ea typeface="+mn-ea"/>
        <a:cs typeface="+mn-cs"/>
      </a:defRPr>
    </a:lvl3pPr>
    <a:lvl4pPr marL="1371600" algn="l" rtl="0" eaLnBrk="0" fontAlgn="base" hangingPunct="0">
      <a:spcBef>
        <a:spcPct val="0"/>
      </a:spcBef>
      <a:spcAft>
        <a:spcPct val="0"/>
      </a:spcAft>
      <a:defRPr kern="1200">
        <a:solidFill>
          <a:schemeClr val="tx1"/>
        </a:solidFill>
        <a:latin typeface="Lato" pitchFamily="34" charset="0"/>
        <a:ea typeface="+mn-ea"/>
        <a:cs typeface="+mn-cs"/>
      </a:defRPr>
    </a:lvl4pPr>
    <a:lvl5pPr marL="1828800" algn="l" rtl="0" eaLnBrk="0" fontAlgn="base" hangingPunct="0">
      <a:spcBef>
        <a:spcPct val="0"/>
      </a:spcBef>
      <a:spcAft>
        <a:spcPct val="0"/>
      </a:spcAft>
      <a:defRPr kern="1200">
        <a:solidFill>
          <a:schemeClr val="tx1"/>
        </a:solidFill>
        <a:latin typeface="Lato" pitchFamily="34" charset="0"/>
        <a:ea typeface="+mn-ea"/>
        <a:cs typeface="+mn-cs"/>
      </a:defRPr>
    </a:lvl5pPr>
    <a:lvl6pPr marL="2286000" algn="l" defTabSz="914400" rtl="0" eaLnBrk="1" latinLnBrk="0" hangingPunct="1">
      <a:defRPr kern="1200">
        <a:solidFill>
          <a:schemeClr val="tx1"/>
        </a:solidFill>
        <a:latin typeface="Lato" pitchFamily="34" charset="0"/>
        <a:ea typeface="+mn-ea"/>
        <a:cs typeface="+mn-cs"/>
      </a:defRPr>
    </a:lvl6pPr>
    <a:lvl7pPr marL="2743200" algn="l" defTabSz="914400" rtl="0" eaLnBrk="1" latinLnBrk="0" hangingPunct="1">
      <a:defRPr kern="1200">
        <a:solidFill>
          <a:schemeClr val="tx1"/>
        </a:solidFill>
        <a:latin typeface="Lato" pitchFamily="34" charset="0"/>
        <a:ea typeface="+mn-ea"/>
        <a:cs typeface="+mn-cs"/>
      </a:defRPr>
    </a:lvl7pPr>
    <a:lvl8pPr marL="3200400" algn="l" defTabSz="914400" rtl="0" eaLnBrk="1" latinLnBrk="0" hangingPunct="1">
      <a:defRPr kern="1200">
        <a:solidFill>
          <a:schemeClr val="tx1"/>
        </a:solidFill>
        <a:latin typeface="Lato" pitchFamily="34" charset="0"/>
        <a:ea typeface="+mn-ea"/>
        <a:cs typeface="+mn-cs"/>
      </a:defRPr>
    </a:lvl8pPr>
    <a:lvl9pPr marL="3657600" algn="l" defTabSz="914400" rtl="0" eaLnBrk="1" latinLnBrk="0" hangingPunct="1">
      <a:defRPr kern="1200">
        <a:solidFill>
          <a:schemeClr val="tx1"/>
        </a:solidFill>
        <a:latin typeface="Lato"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orient="horz" pos="1008">
          <p15:clr>
            <a:srgbClr val="A4A3A4"/>
          </p15:clr>
        </p15:guide>
        <p15:guide id="4" orient="horz" pos="3888">
          <p15:clr>
            <a:srgbClr val="A4A3A4"/>
          </p15:clr>
        </p15:guide>
        <p15:guide id="5" pos="384">
          <p15:clr>
            <a:srgbClr val="A4A3A4"/>
          </p15:clr>
        </p15:guide>
        <p15:guide id="6" pos="7296">
          <p15:clr>
            <a:srgbClr val="A4A3A4"/>
          </p15:clr>
        </p15:guide>
        <p15:guide id="7" pos="552">
          <p15:clr>
            <a:srgbClr val="A4A3A4"/>
          </p15:clr>
        </p15:guide>
        <p15:guide id="8" pos="7128">
          <p15:clr>
            <a:srgbClr val="A4A3A4"/>
          </p15:clr>
        </p15:guide>
        <p15:guide id="9" orient="horz" pos="3312">
          <p15:clr>
            <a:srgbClr val="A4A3A4"/>
          </p15:clr>
        </p15:guide>
        <p15:guide id="10" orient="horz" pos="432">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extLst>
      <p:ext uri="{19B8F6BF-5375-455C-9EA6-DF929625EA0E}">
        <p15:presenceInfo xmlns:p15="http://schemas.microsoft.com/office/powerpoint/2012/main" userId="adm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78437" autoAdjust="0"/>
  </p:normalViewPr>
  <p:slideViewPr>
    <p:cSldViewPr snapToGrid="0">
      <p:cViewPr varScale="1">
        <p:scale>
          <a:sx n="75" d="100"/>
          <a:sy n="75" d="100"/>
        </p:scale>
        <p:origin x="1324" y="48"/>
      </p:cViewPr>
      <p:guideLst>
        <p:guide orient="horz" pos="2160"/>
        <p:guide pos="3840"/>
        <p:guide orient="horz" pos="1008"/>
        <p:guide orient="horz" pos="3888"/>
        <p:guide pos="384"/>
        <p:guide pos="7296"/>
        <p:guide pos="552"/>
        <p:guide pos="7128"/>
        <p:guide orient="horz" pos="3312"/>
        <p:guide orient="horz" pos="432"/>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87" d="100"/>
          <a:sy n="87" d="100"/>
        </p:scale>
        <p:origin x="298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5C0E6C44-05B4-48F1-942E-0649089046AD}" type="datetimeFigureOut">
              <a:rPr lang="en-US"/>
              <a:pPr>
                <a:defRPr/>
              </a:pPr>
              <a:t>9/4/2024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8F8BD621-9FC3-431A-897B-5A42A3637ED3}" type="slidenum">
              <a:rPr lang="en-US"/>
              <a:pPr>
                <a:defRPr/>
              </a:pPr>
              <a:t>‹#›</a:t>
            </a:fld>
            <a:endParaRPr lang="en-US"/>
          </a:p>
        </p:txBody>
      </p:sp>
    </p:spTree>
    <p:extLst>
      <p:ext uri="{BB962C8B-B14F-4D97-AF65-F5344CB8AC3E}">
        <p14:creationId xmlns:p14="http://schemas.microsoft.com/office/powerpoint/2010/main" val="355920903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F8BD621-9FC3-431A-897B-5A42A3637ED3}" type="slidenum">
              <a:rPr lang="en-US" smtClean="0"/>
              <a:pPr>
                <a:defRPr/>
              </a:pPr>
              <a:t>2</a:t>
            </a:fld>
            <a:endParaRPr lang="en-US"/>
          </a:p>
        </p:txBody>
      </p:sp>
    </p:spTree>
    <p:extLst>
      <p:ext uri="{BB962C8B-B14F-4D97-AF65-F5344CB8AC3E}">
        <p14:creationId xmlns:p14="http://schemas.microsoft.com/office/powerpoint/2010/main" val="1605714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F8BD621-9FC3-431A-897B-5A42A3637ED3}" type="slidenum">
              <a:rPr lang="en-US" smtClean="0"/>
              <a:pPr>
                <a:defRPr/>
              </a:pPr>
              <a:t>3</a:t>
            </a:fld>
            <a:endParaRPr lang="en-US"/>
          </a:p>
        </p:txBody>
      </p:sp>
    </p:spTree>
    <p:extLst>
      <p:ext uri="{BB962C8B-B14F-4D97-AF65-F5344CB8AC3E}">
        <p14:creationId xmlns:p14="http://schemas.microsoft.com/office/powerpoint/2010/main" val="1655624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Serve chia </a:t>
            </a:r>
            <a:r>
              <a:rPr lang="en-US" dirty="0" err="1"/>
              <a:t>làm</a:t>
            </a:r>
            <a:r>
              <a:rPr lang="en-US" dirty="0"/>
              <a:t> 3 </a:t>
            </a:r>
            <a:r>
              <a:rPr lang="en-US" dirty="0" err="1"/>
              <a:t>cục</a:t>
            </a:r>
            <a:r>
              <a:rPr lang="en-US" dirty="0"/>
              <a:t>: RAG, Model Zoo,</a:t>
            </a:r>
          </a:p>
        </p:txBody>
      </p:sp>
      <p:sp>
        <p:nvSpPr>
          <p:cNvPr id="4" name="Slide Number Placeholder 3"/>
          <p:cNvSpPr>
            <a:spLocks noGrp="1"/>
          </p:cNvSpPr>
          <p:nvPr>
            <p:ph type="sldNum" sz="quarter" idx="5"/>
          </p:nvPr>
        </p:nvSpPr>
        <p:spPr/>
        <p:txBody>
          <a:bodyPr/>
          <a:lstStyle/>
          <a:p>
            <a:pPr>
              <a:defRPr/>
            </a:pPr>
            <a:fld id="{8F8BD621-9FC3-431A-897B-5A42A3637ED3}" type="slidenum">
              <a:rPr lang="en-US" smtClean="0"/>
              <a:pPr>
                <a:defRPr/>
              </a:pPr>
              <a:t>5</a:t>
            </a:fld>
            <a:endParaRPr lang="en-US"/>
          </a:p>
        </p:txBody>
      </p:sp>
    </p:spTree>
    <p:extLst>
      <p:ext uri="{BB962C8B-B14F-4D97-AF65-F5344CB8AC3E}">
        <p14:creationId xmlns:p14="http://schemas.microsoft.com/office/powerpoint/2010/main" val="1955035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dirty="0"/>
              <a:t>Thành phần và Mô tả Luồng</a:t>
            </a:r>
          </a:p>
          <a:p>
            <a:pPr>
              <a:buFont typeface="+mj-lt"/>
              <a:buAutoNum type="arabicPeriod"/>
            </a:pPr>
            <a:r>
              <a:rPr lang="vi-VN" b="1" dirty="0"/>
              <a:t>Đầu vào của Người dùng (1):</a:t>
            </a:r>
            <a:endParaRPr lang="vi-VN" dirty="0"/>
          </a:p>
          <a:p>
            <a:pPr marL="742950" lvl="1" indent="-285750">
              <a:buFont typeface="+mj-lt"/>
              <a:buAutoNum type="arabicPeriod"/>
            </a:pPr>
            <a:r>
              <a:rPr lang="vi-VN" dirty="0"/>
              <a:t>Người dùng tương tác với hệ thống bằng cách cung cấp các câu lệnh, tham số cơ sở dữ liệu, hoặc các tập tin. Đầu vào này sẽ được truyền vào hệ thống để bắt đầu truy vấn hoặc yêu cầu thông tin.</a:t>
            </a:r>
          </a:p>
          <a:p>
            <a:pPr>
              <a:buFont typeface="+mj-lt"/>
              <a:buAutoNum type="arabicPeriod"/>
            </a:pPr>
            <a:r>
              <a:rPr lang="vi-VN" b="1" dirty="0"/>
              <a:t>Thiết lập Kết nối (2, 3, 13):</a:t>
            </a:r>
            <a:endParaRPr lang="vi-VN" dirty="0"/>
          </a:p>
          <a:p>
            <a:pPr marL="742950" lvl="1" indent="-285750">
              <a:buFont typeface="+mj-lt"/>
              <a:buAutoNum type="arabicPeriod"/>
            </a:pPr>
            <a:r>
              <a:rPr lang="vi-VN" dirty="0"/>
              <a:t>Hệ thống thiết lập kết nối với nguồn dữ liệu thông qua các kết nối JDBC, ODBC, hoặc Thrift. Nguồn dữ liệu có thể là nhiều cơ sở dữ liệu khác nhau như SQL Server, Oracle, Riak, MySQL, v.v.</a:t>
            </a:r>
          </a:p>
          <a:p>
            <a:pPr marL="742950" lvl="1" indent="-285750">
              <a:buFont typeface="+mj-lt"/>
              <a:buAutoNum type="arabicPeriod"/>
            </a:pPr>
            <a:r>
              <a:rPr lang="vi-VN" dirty="0"/>
              <a:t>Cụ thể:</a:t>
            </a:r>
          </a:p>
          <a:p>
            <a:pPr marL="1143000" lvl="2" indent="-228600">
              <a:buFont typeface="+mj-lt"/>
              <a:buAutoNum type="arabicPeriod"/>
            </a:pPr>
            <a:r>
              <a:rPr lang="vi-VN" b="1" dirty="0"/>
              <a:t>(2)</a:t>
            </a:r>
            <a:r>
              <a:rPr lang="vi-VN" dirty="0"/>
              <a:t> Yêu cầu kết nối được thực hiện từ nguồn dữ liệu đến DataHub để nạp metadata.</a:t>
            </a:r>
          </a:p>
          <a:p>
            <a:pPr marL="1143000" lvl="2" indent="-228600">
              <a:buFont typeface="+mj-lt"/>
              <a:buAutoNum type="arabicPeriod"/>
            </a:pPr>
            <a:r>
              <a:rPr lang="vi-VN" b="1" dirty="0"/>
              <a:t>(3)</a:t>
            </a:r>
            <a:r>
              <a:rPr lang="vi-VN" dirty="0"/>
              <a:t> Kết nối được thiết lập với các nguồn dữ liệu để lấy dữ liệu cần thiết.</a:t>
            </a:r>
          </a:p>
          <a:p>
            <a:pPr>
              <a:buFont typeface="+mj-lt"/>
              <a:buAutoNum type="arabicPeriod"/>
            </a:pPr>
            <a:r>
              <a:rPr lang="vi-VN" b="1" dirty="0"/>
              <a:t>Tương tác với DataHub (5, 6):</a:t>
            </a:r>
            <a:endParaRPr lang="vi-VN" dirty="0"/>
          </a:p>
          <a:p>
            <a:pPr marL="742950" lvl="1" indent="-285750">
              <a:buFont typeface="+mj-lt"/>
              <a:buAutoNum type="arabicPeriod"/>
            </a:pPr>
            <a:r>
              <a:rPr lang="vi-VN" b="1" dirty="0"/>
              <a:t>(5)</a:t>
            </a:r>
            <a:r>
              <a:rPr lang="vi-VN" dirty="0"/>
              <a:t> Hệ thống yêu cầu metadata từ DataHub.</a:t>
            </a:r>
          </a:p>
          <a:p>
            <a:pPr marL="742950" lvl="1" indent="-285750">
              <a:buFont typeface="+mj-lt"/>
              <a:buAutoNum type="arabicPeriod"/>
            </a:pPr>
            <a:r>
              <a:rPr lang="vi-VN" b="1" dirty="0"/>
              <a:t>(6)</a:t>
            </a:r>
            <a:r>
              <a:rPr lang="vi-VN" dirty="0"/>
              <a:t> Metadata được nạp vào hệ thống từ DataHub và được lưu trữ trong Redis Stack để truy cập hiệu quả.</a:t>
            </a:r>
          </a:p>
          <a:p>
            <a:pPr>
              <a:buFont typeface="+mj-lt"/>
              <a:buAutoNum type="arabicPeriod"/>
            </a:pPr>
            <a:r>
              <a:rPr lang="vi-VN" b="1" dirty="0"/>
              <a:t>Lưu trữ và Cache (9, 9.1, 9.2, 8):</a:t>
            </a:r>
            <a:endParaRPr lang="vi-VN" dirty="0"/>
          </a:p>
          <a:p>
            <a:pPr marL="742950" lvl="1" indent="-285750">
              <a:buFont typeface="+mj-lt"/>
              <a:buAutoNum type="arabicPeriod"/>
            </a:pPr>
            <a:r>
              <a:rPr lang="vi-VN" b="1" dirty="0"/>
              <a:t>(9)</a:t>
            </a:r>
            <a:r>
              <a:rPr lang="vi-VN" dirty="0"/>
              <a:t> Tìm kiếm ngữ nghĩa và lưu trữ:</a:t>
            </a:r>
          </a:p>
          <a:p>
            <a:pPr marL="1143000" lvl="2" indent="-228600">
              <a:buFont typeface="+mj-lt"/>
              <a:buAutoNum type="arabicPeriod"/>
            </a:pPr>
            <a:r>
              <a:rPr lang="vi-VN" b="1" dirty="0"/>
              <a:t>(9.1)</a:t>
            </a:r>
            <a:r>
              <a:rPr lang="vi-VN" dirty="0"/>
              <a:t> Lưu trữ metadata liên quan đến việc lưu dữ liệu trong Redis Stack để truy xuất sau này.</a:t>
            </a:r>
          </a:p>
          <a:p>
            <a:pPr marL="1143000" lvl="2" indent="-228600">
              <a:buFont typeface="+mj-lt"/>
              <a:buAutoNum type="arabicPeriod"/>
            </a:pPr>
            <a:r>
              <a:rPr lang="vi-VN" b="1" dirty="0"/>
              <a:t>(9.2)</a:t>
            </a:r>
            <a:r>
              <a:rPr lang="vi-VN" dirty="0"/>
              <a:t> Thành phần tìm kiếm ngữ nghĩa tương tác với cache, cho phép lưu trữ và truy xuất kết quả SQL hiệu quả.</a:t>
            </a:r>
          </a:p>
          <a:p>
            <a:pPr marL="742950" lvl="1" indent="-285750">
              <a:buFont typeface="+mj-lt"/>
              <a:buAutoNum type="arabicPeriod"/>
            </a:pPr>
            <a:r>
              <a:rPr lang="vi-VN" b="1" dirty="0"/>
              <a:t>(8)</a:t>
            </a:r>
            <a:r>
              <a:rPr lang="vi-VN" dirty="0"/>
              <a:t> Cơ chế cache lưu trữ các kết quả để tăng tốc các truy vấn tiếp theo và giảm thiểu các tính toán thừa.</a:t>
            </a:r>
          </a:p>
          <a:p>
            <a:pPr>
              <a:buFont typeface="+mj-lt"/>
              <a:buAutoNum type="arabicPeriod"/>
            </a:pPr>
            <a:r>
              <a:rPr lang="vi-VN" b="1" dirty="0"/>
              <a:t>Quản lý RAG (10, 11):</a:t>
            </a:r>
            <a:endParaRPr lang="vi-VN" dirty="0"/>
          </a:p>
          <a:p>
            <a:pPr marL="742950" lvl="1" indent="-285750">
              <a:buFont typeface="+mj-lt"/>
              <a:buAutoNum type="arabicPeriod"/>
            </a:pPr>
            <a:r>
              <a:rPr lang="vi-VN" b="1" dirty="0"/>
              <a:t>(10)</a:t>
            </a:r>
            <a:r>
              <a:rPr lang="vi-VN" dirty="0"/>
              <a:t> Thành phần Quản lý RAG xử lý logic kết hợp các câu lệnh với dữ liệu và metadata liên quan để tạo ra truy vấn có ngữ cảnh phù hợp.</a:t>
            </a:r>
          </a:p>
          <a:p>
            <a:pPr marL="742950" lvl="1" indent="-285750">
              <a:buFont typeface="+mj-lt"/>
              <a:buAutoNum type="arabicPeriod"/>
            </a:pPr>
            <a:r>
              <a:rPr lang="vi-VN" b="1" dirty="0"/>
              <a:t>(11)</a:t>
            </a:r>
            <a:r>
              <a:rPr lang="vi-VN" dirty="0"/>
              <a:t> Câu lệnh kết hợp này được gửi đến mô hình LLM (Mô hình Ngôn ngữ) để xử lý và tạo truy vấn.</a:t>
            </a:r>
          </a:p>
          <a:p>
            <a:pPr>
              <a:buFont typeface="+mj-lt"/>
              <a:buAutoNum type="arabicPeriod"/>
            </a:pPr>
            <a:r>
              <a:rPr lang="vi-VN" b="1" dirty="0"/>
              <a:t>Mô hình LLM và Thực thi SQL (12, 13, 14):</a:t>
            </a:r>
            <a:endParaRPr lang="vi-VN" dirty="0"/>
          </a:p>
          <a:p>
            <a:pPr marL="742950" lvl="1" indent="-285750">
              <a:buFont typeface="+mj-lt"/>
              <a:buAutoNum type="arabicPeriod"/>
            </a:pPr>
            <a:r>
              <a:rPr lang="vi-VN" b="1" dirty="0"/>
              <a:t>(12)</a:t>
            </a:r>
            <a:r>
              <a:rPr lang="vi-VN" dirty="0"/>
              <a:t> Mô hình LLM nhận câu lệnh kết hợp và tạo ra một truy vấn SQL hoặc phản hồi tương tự.</a:t>
            </a:r>
          </a:p>
          <a:p>
            <a:pPr marL="742950" lvl="1" indent="-285750">
              <a:buFont typeface="+mj-lt"/>
              <a:buAutoNum type="arabicPeriod"/>
            </a:pPr>
            <a:r>
              <a:rPr lang="vi-VN" b="1" dirty="0"/>
              <a:t>(13)</a:t>
            </a:r>
            <a:r>
              <a:rPr lang="vi-VN" dirty="0"/>
              <a:t> Bộ máy Thực thi SQL thực hiện truy vấn được tạo ra đối với các kết nối đã thiết lập, lấy dữ liệu cần thiết từ các nguồn dữ liệu.</a:t>
            </a:r>
          </a:p>
          <a:p>
            <a:pPr marL="742950" lvl="1" indent="-285750">
              <a:buFont typeface="+mj-lt"/>
              <a:buAutoNum type="arabicPeriod"/>
            </a:pPr>
            <a:r>
              <a:rPr lang="vi-VN" b="1" dirty="0"/>
              <a:t>(14)</a:t>
            </a:r>
            <a:r>
              <a:rPr lang="vi-VN" dirty="0"/>
              <a:t> Kết quả từ Bộ máy Thực thi SQL được trả về Quản lý RAG.</a:t>
            </a:r>
          </a:p>
          <a:p>
            <a:pPr>
              <a:buFont typeface="+mj-lt"/>
              <a:buAutoNum type="arabicPeriod"/>
            </a:pPr>
            <a:r>
              <a:rPr lang="vi-VN" b="1" dirty="0"/>
              <a:t>Trả về và Lưu trữ Kết quả (15):</a:t>
            </a:r>
            <a:endParaRPr lang="vi-VN" dirty="0"/>
          </a:p>
          <a:p>
            <a:pPr marL="742950" lvl="1" indent="-285750">
              <a:buFont typeface="+mj-lt"/>
              <a:buAutoNum type="arabicPeriod"/>
            </a:pPr>
            <a:r>
              <a:rPr lang="vi-VN" b="1" dirty="0"/>
              <a:t>(15)</a:t>
            </a:r>
            <a:r>
              <a:rPr lang="vi-VN" dirty="0"/>
              <a:t> Các kết quả cuối cùng được lưu trữ trong cache và lưu trữ metadata, đảm bảo rằng các truy vấn tương tự trong tương lai có thể được xử lý hiệu quả hơn.</a:t>
            </a:r>
          </a:p>
          <a:p>
            <a:pPr marL="742950" lvl="1" indent="-285750">
              <a:buFont typeface="+mj-lt"/>
              <a:buAutoNum type="arabicPeriod"/>
            </a:pPr>
            <a:r>
              <a:rPr lang="vi-VN" dirty="0"/>
              <a:t>Kết quả sau đó được trả về người dùng dưới dạng phản hồi.</a:t>
            </a:r>
          </a:p>
          <a:p>
            <a:pPr>
              <a:buFont typeface="+mj-lt"/>
              <a:buAutoNum type="arabicPeriod"/>
            </a:pPr>
            <a:r>
              <a:rPr lang="vi-VN" b="1" dirty="0"/>
              <a:t>Đầu ra của Người dùng (7, 7.1, 15):</a:t>
            </a:r>
            <a:endParaRPr lang="vi-VN" dirty="0"/>
          </a:p>
          <a:p>
            <a:pPr marL="742950" lvl="1" indent="-285750">
              <a:buFont typeface="+mj-lt"/>
              <a:buAutoNum type="arabicPeriod"/>
            </a:pPr>
            <a:r>
              <a:rPr lang="vi-VN" b="1" dirty="0"/>
              <a:t>(7)</a:t>
            </a:r>
            <a:r>
              <a:rPr lang="vi-VN" dirty="0"/>
              <a:t> Yêu cầu đã xử lý cùng với kết quả được trả về người dùng.</a:t>
            </a:r>
          </a:p>
          <a:p>
            <a:pPr marL="742950" lvl="1" indent="-285750">
              <a:buFont typeface="+mj-lt"/>
              <a:buAutoNum type="arabicPeriod"/>
            </a:pPr>
            <a:r>
              <a:rPr lang="vi-VN" b="1" dirty="0"/>
              <a:t>(7.1)</a:t>
            </a:r>
            <a:r>
              <a:rPr lang="vi-VN" dirty="0"/>
              <a:t> Người dùng nhận được đầu ra cuối cùng, có thể là một phản hồi văn bản, các điểm cuối API, kết quả SDK, hoặc bất kỳ định dạng nào liên quan đến truy vấn.</a:t>
            </a:r>
            <a:r>
              <a:rPr lang="en-US" dirty="0"/>
              <a:t> CCAI </a:t>
            </a:r>
            <a:r>
              <a:rPr lang="en-US" dirty="0" err="1"/>
              <a:t>intergration</a:t>
            </a:r>
            <a:endParaRPr lang="vi-VN" dirty="0"/>
          </a:p>
          <a:p>
            <a:r>
              <a:rPr lang="vi-VN" b="1" dirty="0"/>
              <a:t>Model Zoo</a:t>
            </a:r>
          </a:p>
          <a:p>
            <a:pPr>
              <a:buFont typeface="Arial" panose="020B0604020202020204" pitchFamily="34" charset="0"/>
              <a:buChar char="•"/>
            </a:pPr>
            <a:r>
              <a:rPr lang="vi-VN" dirty="0"/>
              <a:t>Thành phần này có thể là một kho lưu trữ các mô hình đã được huấn luyện trước hoặc các phiên bản được điều chỉnh, mà mô hình LLM có thể chọn hoặc sử dụng trong quá trình tạo truy vấn. Nó không được đánh số trực tiếp trong luồng nhưng đóng vai trò quan trọng trong chức năng của Mô hình LLM.</a:t>
            </a:r>
          </a:p>
          <a:p>
            <a:endParaRPr lang="en-US" dirty="0"/>
          </a:p>
        </p:txBody>
      </p:sp>
      <p:sp>
        <p:nvSpPr>
          <p:cNvPr id="4" name="Slide Number Placeholder 3"/>
          <p:cNvSpPr>
            <a:spLocks noGrp="1"/>
          </p:cNvSpPr>
          <p:nvPr>
            <p:ph type="sldNum" sz="quarter" idx="5"/>
          </p:nvPr>
        </p:nvSpPr>
        <p:spPr/>
        <p:txBody>
          <a:bodyPr/>
          <a:lstStyle/>
          <a:p>
            <a:fld id="{6B65C21A-2DD9-4A12-8965-D377282A9C4D}" type="slidenum">
              <a:rPr lang="en-US" smtClean="0"/>
              <a:t>6</a:t>
            </a:fld>
            <a:endParaRPr lang="en-US"/>
          </a:p>
        </p:txBody>
      </p:sp>
    </p:spTree>
    <p:extLst>
      <p:ext uri="{BB962C8B-B14F-4D97-AF65-F5344CB8AC3E}">
        <p14:creationId xmlns:p14="http://schemas.microsoft.com/office/powerpoint/2010/main" val="3862565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65C21A-2DD9-4A12-8965-D377282A9C4D}" type="slidenum">
              <a:rPr lang="en-US" smtClean="0"/>
              <a:t>8</a:t>
            </a:fld>
            <a:endParaRPr lang="en-US"/>
          </a:p>
        </p:txBody>
      </p:sp>
    </p:spTree>
    <p:extLst>
      <p:ext uri="{BB962C8B-B14F-4D97-AF65-F5344CB8AC3E}">
        <p14:creationId xmlns:p14="http://schemas.microsoft.com/office/powerpoint/2010/main" val="557257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dirty="0"/>
              <a:t>Naive RAG</a:t>
            </a:r>
          </a:p>
          <a:p>
            <a:r>
              <a:rPr lang="vi-VN" b="1" dirty="0"/>
              <a:t>Naive RAG</a:t>
            </a:r>
            <a:r>
              <a:rPr lang="vi-VN" dirty="0"/>
              <a:t> là một phương pháp cơ bản và đơn giản trong việc truy xuất thông tin kết hợp với mô hình ngôn ngữ lớn (LLM). Quá trình này bao gồm các bước sau:</a:t>
            </a:r>
          </a:p>
          <a:p>
            <a:pPr>
              <a:buFont typeface="+mj-lt"/>
              <a:buAutoNum type="arabicPeriod"/>
            </a:pPr>
            <a:r>
              <a:rPr lang="vi-VN" b="1" dirty="0"/>
              <a:t>User (Người dùng)</a:t>
            </a:r>
            <a:r>
              <a:rPr lang="vi-VN" dirty="0"/>
              <a:t>: Người dùng tương tác với hệ thống bằng cách nhập một truy vấn (câu hỏi hoặc yêu cầu).</a:t>
            </a:r>
          </a:p>
          <a:p>
            <a:pPr>
              <a:buFont typeface="+mj-lt"/>
              <a:buAutoNum type="arabicPeriod"/>
            </a:pPr>
            <a:r>
              <a:rPr lang="vi-VN" b="1" dirty="0"/>
              <a:t>Query (Truy vấn)</a:t>
            </a:r>
            <a:r>
              <a:rPr lang="vi-VN" dirty="0"/>
              <a:t>: Đây là đầu vào của người dùng, câu hỏi mà họ muốn hệ thống trả lời.</a:t>
            </a:r>
          </a:p>
          <a:p>
            <a:pPr>
              <a:buFont typeface="+mj-lt"/>
              <a:buAutoNum type="arabicPeriod"/>
            </a:pPr>
            <a:r>
              <a:rPr lang="vi-VN" b="1" dirty="0"/>
              <a:t>Documents (Tài liệu)</a:t>
            </a:r>
            <a:r>
              <a:rPr lang="vi-VN" dirty="0"/>
              <a:t>: Đây là các nguồn dữ liệu hoặc nội dung mà hệ thống sẽ tìm kiếm để truy xuất thông tin liên quan. Các tài liệu này có thể là văn bản, cơ sở dữ liệu, hoặc bất kỳ dữ liệu nào có cấu trúc hoặc không có cấu trúc.</a:t>
            </a:r>
          </a:p>
          <a:p>
            <a:pPr>
              <a:buFont typeface="+mj-lt"/>
              <a:buAutoNum type="arabicPeriod"/>
            </a:pPr>
            <a:r>
              <a:rPr lang="vi-VN" b="1" dirty="0"/>
              <a:t>Indexing (Lập chỉ mục)</a:t>
            </a:r>
            <a:r>
              <a:rPr lang="vi-VN" dirty="0"/>
              <a:t>: Quá trình tổ chức các tài liệu để chúng dễ dàng tìm kiếm và truy xuất. Việc lập chỉ mục thường liên quan đến việc tạo ra một chỉ mục tìm kiếm, giúp tăng tốc độ truy xuất thông tin.</a:t>
            </a:r>
          </a:p>
          <a:p>
            <a:pPr>
              <a:buFont typeface="+mj-lt"/>
              <a:buAutoNum type="arabicPeriod"/>
            </a:pPr>
            <a:r>
              <a:rPr lang="vi-VN" b="1" dirty="0"/>
              <a:t>Retrieval (Truy xuất)</a:t>
            </a:r>
            <a:r>
              <a:rPr lang="vi-VN" dirty="0"/>
              <a:t>: Thành phần chịu trách nhiệm tìm kiếm các tài liệu đã được lập chỉ mục dựa trên truy vấn của người dùng. Nó trích xuất các tài liệu hoặc thông tin liên quan có thể giúp trả lời truy vấn.</a:t>
            </a:r>
          </a:p>
          <a:p>
            <a:pPr>
              <a:buFont typeface="+mj-lt"/>
              <a:buAutoNum type="arabicPeriod"/>
            </a:pPr>
            <a:r>
              <a:rPr lang="vi-VN" b="1" dirty="0"/>
              <a:t>Prompt (Gợi ý)</a:t>
            </a:r>
            <a:r>
              <a:rPr lang="vi-VN" dirty="0"/>
              <a:t>: Sau khi truy xuất các tài liệu liên quan, hệ thống tạo ra một gợi ý để cung cấp cho mô hình ngôn ngữ lớn (LLM). Gợi ý này có thể bao gồm truy vấn của người dùng và thông tin đã truy xuất để hướng dẫn mô hình tạo ra câu trả lời chính xác hơn.</a:t>
            </a:r>
          </a:p>
          <a:p>
            <a:pPr>
              <a:buFont typeface="+mj-lt"/>
              <a:buAutoNum type="arabicPeriod"/>
            </a:pPr>
            <a:r>
              <a:rPr lang="vi-VN" b="1" dirty="0"/>
              <a:t>Frozen LLM (Mô hình ngôn ngữ lớn "đóng băng")</a:t>
            </a:r>
            <a:r>
              <a:rPr lang="vi-VN" dirty="0"/>
              <a:t>: Một mô hình ngôn ngữ lớn đã được huấn luyện trước và không được cập nhật thêm. Nó tạo ra câu trả lời cuối cùng dựa trên gợi ý. Thuật ngữ "đóng băng" chỉ ra rằng mô hình này không được tinh chỉnh hoặc điều chỉnh thêm; nó được sử dụng nguyên trạng để tạo ra câu trả lời.</a:t>
            </a:r>
          </a:p>
          <a:p>
            <a:pPr>
              <a:buFont typeface="+mj-lt"/>
              <a:buAutoNum type="arabicPeriod"/>
            </a:pPr>
            <a:r>
              <a:rPr lang="vi-VN" b="1" dirty="0"/>
              <a:t>Output (Kết quả)</a:t>
            </a:r>
            <a:r>
              <a:rPr lang="vi-VN" dirty="0"/>
              <a:t>: Câu trả lời cuối cùng do LLM tạo ra được cung cấp lại cho người dùng như là câu trả lời cho truy vấn của họ.</a:t>
            </a:r>
          </a:p>
          <a:p>
            <a:r>
              <a:rPr lang="vi-VN" b="1" dirty="0"/>
              <a:t>Tóm lại</a:t>
            </a:r>
            <a:r>
              <a:rPr lang="vi-VN" dirty="0"/>
              <a:t>, phương pháp Naive RAG bao gồm việc truy xuất các tài liệu liên quan dựa trên truy vấn của người dùng, tạo ra một gợi ý từ thông tin đã truy xuất, và chuyển nó vào một mô hình ngôn ngữ lớn đã được huấn luyện trước để tạo ra câu trả lời. Sự đơn giản của phương pháp này nằm ở việc nó phụ thuộc vào các kỹ thuật truy xuất cơ bản và một mô hình LLM không được tinh chỉnh.</a:t>
            </a:r>
          </a:p>
          <a:p>
            <a:endParaRPr lang="en-US" dirty="0"/>
          </a:p>
        </p:txBody>
      </p:sp>
      <p:sp>
        <p:nvSpPr>
          <p:cNvPr id="4" name="Slide Number Placeholder 3"/>
          <p:cNvSpPr>
            <a:spLocks noGrp="1"/>
          </p:cNvSpPr>
          <p:nvPr>
            <p:ph type="sldNum" sz="quarter" idx="5"/>
          </p:nvPr>
        </p:nvSpPr>
        <p:spPr/>
        <p:txBody>
          <a:bodyPr/>
          <a:lstStyle/>
          <a:p>
            <a:fld id="{6B65C21A-2DD9-4A12-8965-D377282A9C4D}" type="slidenum">
              <a:rPr lang="en-US" smtClean="0"/>
              <a:t>9</a:t>
            </a:fld>
            <a:endParaRPr lang="en-US"/>
          </a:p>
        </p:txBody>
      </p:sp>
    </p:spTree>
    <p:extLst>
      <p:ext uri="{BB962C8B-B14F-4D97-AF65-F5344CB8AC3E}">
        <p14:creationId xmlns:p14="http://schemas.microsoft.com/office/powerpoint/2010/main" val="8398132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Oval 2">
            <a:extLst>
              <a:ext uri="{FF2B5EF4-FFF2-40B4-BE49-F238E27FC236}">
                <a16:creationId xmlns:a16="http://schemas.microsoft.com/office/drawing/2014/main" id="{B289FED4-5345-4588-9AF9-7CB923634E41}"/>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2A63A26-C4E8-4DE2-8865-E589D0759852}"/>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6337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Work #3">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527895" y="1600200"/>
            <a:ext cx="1828800" cy="18288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8" name="Picture Placeholder 6"/>
          <p:cNvSpPr>
            <a:spLocks noGrp="1"/>
          </p:cNvSpPr>
          <p:nvPr>
            <p:ph type="pic" sz="quarter" idx="11"/>
          </p:nvPr>
        </p:nvSpPr>
        <p:spPr>
          <a:xfrm>
            <a:off x="2401882" y="1600200"/>
            <a:ext cx="1828800" cy="18288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9" name="Picture Placeholder 6"/>
          <p:cNvSpPr>
            <a:spLocks noGrp="1"/>
          </p:cNvSpPr>
          <p:nvPr>
            <p:ph type="pic" sz="quarter" idx="12"/>
          </p:nvPr>
        </p:nvSpPr>
        <p:spPr>
          <a:xfrm>
            <a:off x="527895" y="3470119"/>
            <a:ext cx="1828800" cy="18288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10" name="Picture Placeholder 6"/>
          <p:cNvSpPr>
            <a:spLocks noGrp="1"/>
          </p:cNvSpPr>
          <p:nvPr>
            <p:ph type="pic" sz="quarter" idx="13"/>
          </p:nvPr>
        </p:nvSpPr>
        <p:spPr>
          <a:xfrm>
            <a:off x="2401882" y="3470119"/>
            <a:ext cx="1828800" cy="18288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1626518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ortfolio #1">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63790" y="53160"/>
            <a:ext cx="5665204" cy="3375840"/>
          </a:xfrm>
          <a:prstGeom prst="roundRect">
            <a:avLst>
              <a:gd name="adj" fmla="val 7757"/>
            </a:avLst>
          </a:prstGeom>
          <a:solidFill>
            <a:schemeClr val="bg1">
              <a:lumMod val="85000"/>
            </a:schemeClr>
          </a:solidFill>
          <a:ln w="19050">
            <a:solidFill>
              <a:schemeClr val="bg1"/>
            </a:solidFill>
          </a:ln>
        </p:spPr>
        <p:txBody>
          <a:bodyPr/>
          <a:lstStyle>
            <a:lvl1pPr marL="0" indent="0">
              <a:buNone/>
              <a:defRPr sz="1000" baseline="0">
                <a:solidFill>
                  <a:schemeClr val="tx1">
                    <a:lumMod val="65000"/>
                    <a:lumOff val="35000"/>
                  </a:schemeClr>
                </a:solidFill>
              </a:defRPr>
            </a:lvl1pPr>
          </a:lstStyle>
          <a:p>
            <a:pPr lvl="0"/>
            <a:r>
              <a:rPr lang="en-US" noProof="0"/>
              <a:t>Click icon to add picture</a:t>
            </a:r>
          </a:p>
        </p:txBody>
      </p:sp>
      <p:sp>
        <p:nvSpPr>
          <p:cNvPr id="9" name="Picture Placeholder 7"/>
          <p:cNvSpPr>
            <a:spLocks noGrp="1"/>
          </p:cNvSpPr>
          <p:nvPr>
            <p:ph type="pic" sz="quarter" idx="11"/>
          </p:nvPr>
        </p:nvSpPr>
        <p:spPr>
          <a:xfrm>
            <a:off x="5782160" y="53160"/>
            <a:ext cx="2309218" cy="3375840"/>
          </a:xfrm>
          <a:prstGeom prst="roundRect">
            <a:avLst>
              <a:gd name="adj" fmla="val 6768"/>
            </a:avLst>
          </a:prstGeom>
          <a:solidFill>
            <a:schemeClr val="bg1">
              <a:lumMod val="85000"/>
            </a:schemeClr>
          </a:solidFill>
          <a:ln w="19050">
            <a:solidFill>
              <a:schemeClr val="bg1"/>
            </a:solidFill>
          </a:ln>
        </p:spPr>
        <p:txBody>
          <a:bodyPr/>
          <a:lstStyle>
            <a:lvl1pPr marL="0" indent="0">
              <a:buNone/>
              <a:defRPr sz="1000" baseline="0">
                <a:solidFill>
                  <a:schemeClr val="tx1">
                    <a:lumMod val="65000"/>
                    <a:lumOff val="35000"/>
                  </a:schemeClr>
                </a:solidFill>
              </a:defRPr>
            </a:lvl1pPr>
          </a:lstStyle>
          <a:p>
            <a:pPr lvl="0"/>
            <a:r>
              <a:rPr lang="en-US" noProof="0"/>
              <a:t>Click icon to add picture</a:t>
            </a:r>
          </a:p>
        </p:txBody>
      </p:sp>
      <p:sp>
        <p:nvSpPr>
          <p:cNvPr id="10" name="Picture Placeholder 7"/>
          <p:cNvSpPr>
            <a:spLocks noGrp="1"/>
          </p:cNvSpPr>
          <p:nvPr>
            <p:ph type="pic" sz="quarter" idx="12"/>
          </p:nvPr>
        </p:nvSpPr>
        <p:spPr>
          <a:xfrm>
            <a:off x="8144544" y="53160"/>
            <a:ext cx="3996656" cy="3375840"/>
          </a:xfrm>
          <a:prstGeom prst="roundRect">
            <a:avLst>
              <a:gd name="adj" fmla="val 4906"/>
            </a:avLst>
          </a:prstGeom>
          <a:solidFill>
            <a:schemeClr val="bg1">
              <a:lumMod val="85000"/>
            </a:schemeClr>
          </a:solidFill>
          <a:ln w="19050">
            <a:solidFill>
              <a:schemeClr val="bg1"/>
            </a:solidFill>
          </a:ln>
        </p:spPr>
        <p:txBody>
          <a:bodyPr/>
          <a:lstStyle>
            <a:lvl1pPr marL="0" indent="0">
              <a:buNone/>
              <a:defRPr sz="1000" baseline="0">
                <a:solidFill>
                  <a:schemeClr val="tx1">
                    <a:lumMod val="65000"/>
                    <a:lumOff val="35000"/>
                  </a:schemeClr>
                </a:solidFill>
              </a:defRPr>
            </a:lvl1pPr>
          </a:lstStyle>
          <a:p>
            <a:pPr lvl="0"/>
            <a:r>
              <a:rPr lang="en-US" noProof="0"/>
              <a:t>Click icon to add picture</a:t>
            </a:r>
          </a:p>
        </p:txBody>
      </p:sp>
      <p:sp>
        <p:nvSpPr>
          <p:cNvPr id="11" name="Picture Placeholder 7"/>
          <p:cNvSpPr>
            <a:spLocks noGrp="1"/>
          </p:cNvSpPr>
          <p:nvPr>
            <p:ph type="pic" sz="quarter" idx="13"/>
          </p:nvPr>
        </p:nvSpPr>
        <p:spPr>
          <a:xfrm>
            <a:off x="3129512" y="3482160"/>
            <a:ext cx="2599481" cy="3290780"/>
          </a:xfrm>
          <a:prstGeom prst="roundRect">
            <a:avLst>
              <a:gd name="adj" fmla="val 9261"/>
            </a:avLst>
          </a:prstGeom>
          <a:solidFill>
            <a:schemeClr val="bg1">
              <a:lumMod val="85000"/>
            </a:schemeClr>
          </a:solidFill>
          <a:ln w="19050">
            <a:solidFill>
              <a:schemeClr val="bg1"/>
            </a:solidFill>
          </a:ln>
        </p:spPr>
        <p:txBody>
          <a:bodyPr/>
          <a:lstStyle>
            <a:lvl1pPr marL="0" indent="0">
              <a:buNone/>
              <a:defRPr sz="1000" baseline="0">
                <a:solidFill>
                  <a:schemeClr val="tx1">
                    <a:lumMod val="65000"/>
                    <a:lumOff val="35000"/>
                  </a:schemeClr>
                </a:solidFill>
              </a:defRPr>
            </a:lvl1pPr>
          </a:lstStyle>
          <a:p>
            <a:pPr lvl="0"/>
            <a:r>
              <a:rPr lang="en-US" noProof="0"/>
              <a:t>Click icon to add picture</a:t>
            </a:r>
          </a:p>
        </p:txBody>
      </p:sp>
      <p:sp>
        <p:nvSpPr>
          <p:cNvPr id="12" name="Picture Placeholder 7"/>
          <p:cNvSpPr>
            <a:spLocks noGrp="1"/>
          </p:cNvSpPr>
          <p:nvPr>
            <p:ph type="pic" sz="quarter" idx="14"/>
          </p:nvPr>
        </p:nvSpPr>
        <p:spPr>
          <a:xfrm>
            <a:off x="63788" y="3482160"/>
            <a:ext cx="2998389" cy="3290780"/>
          </a:xfrm>
          <a:prstGeom prst="roundRect">
            <a:avLst>
              <a:gd name="adj" fmla="val 6635"/>
            </a:avLst>
          </a:prstGeom>
          <a:solidFill>
            <a:schemeClr val="bg1">
              <a:lumMod val="85000"/>
            </a:schemeClr>
          </a:solidFill>
          <a:ln w="19050">
            <a:solidFill>
              <a:schemeClr val="bg1"/>
            </a:solidFill>
          </a:ln>
        </p:spPr>
        <p:txBody>
          <a:bodyPr/>
          <a:lstStyle>
            <a:lvl1pPr marL="0" indent="0">
              <a:buNone/>
              <a:defRPr sz="1000" baseline="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24369794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10" name="Picture Placeholder 6"/>
          <p:cNvSpPr>
            <a:spLocks noGrp="1"/>
          </p:cNvSpPr>
          <p:nvPr>
            <p:ph type="pic" sz="quarter" idx="10"/>
          </p:nvPr>
        </p:nvSpPr>
        <p:spPr>
          <a:xfrm>
            <a:off x="0" y="0"/>
            <a:ext cx="12192000" cy="34290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11" name="Picture Placeholder 6"/>
          <p:cNvSpPr>
            <a:spLocks noGrp="1"/>
          </p:cNvSpPr>
          <p:nvPr>
            <p:ph type="pic" sz="quarter" idx="11"/>
          </p:nvPr>
        </p:nvSpPr>
        <p:spPr>
          <a:xfrm>
            <a:off x="0" y="3429000"/>
            <a:ext cx="3351438" cy="34290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12" name="Picture Placeholder 6"/>
          <p:cNvSpPr>
            <a:spLocks noGrp="1"/>
          </p:cNvSpPr>
          <p:nvPr>
            <p:ph type="pic" sz="quarter" idx="12"/>
          </p:nvPr>
        </p:nvSpPr>
        <p:spPr>
          <a:xfrm>
            <a:off x="6094638" y="3429000"/>
            <a:ext cx="6097362" cy="34290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13" name="Picture Placeholder 6"/>
          <p:cNvSpPr>
            <a:spLocks noGrp="1"/>
          </p:cNvSpPr>
          <p:nvPr>
            <p:ph type="pic" sz="quarter" idx="13"/>
          </p:nvPr>
        </p:nvSpPr>
        <p:spPr>
          <a:xfrm>
            <a:off x="4211655" y="4751918"/>
            <a:ext cx="1024128" cy="1024128"/>
          </a:xfrm>
          <a:prstGeom prst="ellipse">
            <a:avLst/>
          </a:prstGeom>
          <a:solidFill>
            <a:schemeClr val="bg1">
              <a:lumMod val="85000"/>
            </a:schemeClr>
          </a:solidFill>
          <a:ln>
            <a:solidFill>
              <a:schemeClr val="bg1"/>
            </a:solidFill>
          </a:ln>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2324304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roduct Image">
    <p:spTree>
      <p:nvGrpSpPr>
        <p:cNvPr id="1" name=""/>
        <p:cNvGrpSpPr/>
        <p:nvPr/>
      </p:nvGrpSpPr>
      <p:grpSpPr>
        <a:xfrm>
          <a:off x="0" y="0"/>
          <a:ext cx="0" cy="0"/>
          <a:chOff x="0" y="0"/>
          <a:chExt cx="0" cy="0"/>
        </a:xfrm>
      </p:grpSpPr>
      <p:sp>
        <p:nvSpPr>
          <p:cNvPr id="6" name="Picture Placeholder 4"/>
          <p:cNvSpPr>
            <a:spLocks noGrp="1"/>
          </p:cNvSpPr>
          <p:nvPr>
            <p:ph type="pic" sz="quarter" idx="10"/>
          </p:nvPr>
        </p:nvSpPr>
        <p:spPr>
          <a:xfrm>
            <a:off x="876300" y="1152569"/>
            <a:ext cx="3794760" cy="237744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7" name="Picture Placeholder 4"/>
          <p:cNvSpPr>
            <a:spLocks noGrp="1"/>
          </p:cNvSpPr>
          <p:nvPr>
            <p:ph type="pic" sz="quarter" idx="11"/>
          </p:nvPr>
        </p:nvSpPr>
        <p:spPr>
          <a:xfrm>
            <a:off x="876300" y="3709878"/>
            <a:ext cx="3794760" cy="237744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37975959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roduct Image #2">
    <p:spTree>
      <p:nvGrpSpPr>
        <p:cNvPr id="1" name=""/>
        <p:cNvGrpSpPr/>
        <p:nvPr/>
      </p:nvGrpSpPr>
      <p:grpSpPr>
        <a:xfrm>
          <a:off x="0" y="0"/>
          <a:ext cx="0" cy="0"/>
          <a:chOff x="0" y="0"/>
          <a:chExt cx="0" cy="0"/>
        </a:xfrm>
      </p:grpSpPr>
      <p:sp>
        <p:nvSpPr>
          <p:cNvPr id="5" name="Picture Placeholder 12"/>
          <p:cNvSpPr>
            <a:spLocks noGrp="1"/>
          </p:cNvSpPr>
          <p:nvPr>
            <p:ph type="pic" sz="quarter" idx="10"/>
          </p:nvPr>
        </p:nvSpPr>
        <p:spPr>
          <a:xfrm>
            <a:off x="0" y="0"/>
            <a:ext cx="12192000" cy="34290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6" name="Picture Placeholder 14"/>
          <p:cNvSpPr>
            <a:spLocks noGrp="1"/>
          </p:cNvSpPr>
          <p:nvPr>
            <p:ph type="pic" sz="quarter" idx="11"/>
          </p:nvPr>
        </p:nvSpPr>
        <p:spPr>
          <a:xfrm>
            <a:off x="1115863" y="3426874"/>
            <a:ext cx="2468880" cy="150876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7" name="Picture Placeholder 14"/>
          <p:cNvSpPr>
            <a:spLocks noGrp="1"/>
          </p:cNvSpPr>
          <p:nvPr>
            <p:ph type="pic" sz="quarter" idx="12"/>
          </p:nvPr>
        </p:nvSpPr>
        <p:spPr>
          <a:xfrm>
            <a:off x="3607560" y="3426874"/>
            <a:ext cx="2468880" cy="150876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8" name="Picture Placeholder 14"/>
          <p:cNvSpPr>
            <a:spLocks noGrp="1"/>
          </p:cNvSpPr>
          <p:nvPr>
            <p:ph type="pic" sz="quarter" idx="13"/>
          </p:nvPr>
        </p:nvSpPr>
        <p:spPr>
          <a:xfrm>
            <a:off x="6109447" y="3426874"/>
            <a:ext cx="2468880" cy="150876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9" name="Picture Placeholder 14"/>
          <p:cNvSpPr>
            <a:spLocks noGrp="1"/>
          </p:cNvSpPr>
          <p:nvPr>
            <p:ph type="pic" sz="quarter" idx="14"/>
          </p:nvPr>
        </p:nvSpPr>
        <p:spPr>
          <a:xfrm>
            <a:off x="8601144" y="3426874"/>
            <a:ext cx="2468880" cy="150876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Tree>
    <p:extLst>
      <p:ext uri="{BB962C8B-B14F-4D97-AF65-F5344CB8AC3E}">
        <p14:creationId xmlns:p14="http://schemas.microsoft.com/office/powerpoint/2010/main" val="9050708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ircular Image">
    <p:spTree>
      <p:nvGrpSpPr>
        <p:cNvPr id="1" name=""/>
        <p:cNvGrpSpPr/>
        <p:nvPr/>
      </p:nvGrpSpPr>
      <p:grpSpPr>
        <a:xfrm>
          <a:off x="0" y="0"/>
          <a:ext cx="0" cy="0"/>
          <a:chOff x="0" y="0"/>
          <a:chExt cx="0" cy="0"/>
        </a:xfrm>
      </p:grpSpPr>
      <p:sp>
        <p:nvSpPr>
          <p:cNvPr id="8" name="Picture Placeholder 13"/>
          <p:cNvSpPr>
            <a:spLocks noGrp="1"/>
          </p:cNvSpPr>
          <p:nvPr>
            <p:ph type="pic" sz="quarter" idx="10"/>
          </p:nvPr>
        </p:nvSpPr>
        <p:spPr>
          <a:xfrm>
            <a:off x="1039818" y="4831389"/>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9" name="Picture Placeholder 13"/>
          <p:cNvSpPr>
            <a:spLocks noGrp="1"/>
          </p:cNvSpPr>
          <p:nvPr>
            <p:ph type="pic" sz="quarter" idx="11"/>
          </p:nvPr>
        </p:nvSpPr>
        <p:spPr>
          <a:xfrm>
            <a:off x="3355744" y="4831389"/>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0" name="Picture Placeholder 13"/>
          <p:cNvSpPr>
            <a:spLocks noGrp="1"/>
          </p:cNvSpPr>
          <p:nvPr>
            <p:ph type="pic" sz="quarter" idx="12"/>
          </p:nvPr>
        </p:nvSpPr>
        <p:spPr>
          <a:xfrm>
            <a:off x="5679082" y="4812516"/>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1" name="Picture Placeholder 13"/>
          <p:cNvSpPr>
            <a:spLocks noGrp="1"/>
          </p:cNvSpPr>
          <p:nvPr>
            <p:ph type="pic" sz="quarter" idx="13"/>
          </p:nvPr>
        </p:nvSpPr>
        <p:spPr>
          <a:xfrm>
            <a:off x="7995933" y="4831389"/>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2" name="Picture Placeholder 13"/>
          <p:cNvSpPr>
            <a:spLocks noGrp="1"/>
          </p:cNvSpPr>
          <p:nvPr>
            <p:ph type="pic" sz="quarter" idx="14"/>
          </p:nvPr>
        </p:nvSpPr>
        <p:spPr>
          <a:xfrm>
            <a:off x="10307227" y="4831389"/>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Tree>
    <p:extLst>
      <p:ext uri="{BB962C8B-B14F-4D97-AF65-F5344CB8AC3E}">
        <p14:creationId xmlns:p14="http://schemas.microsoft.com/office/powerpoint/2010/main" val="3544602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ircular &amp; Box image">
    <p:spTree>
      <p:nvGrpSpPr>
        <p:cNvPr id="1" name=""/>
        <p:cNvGrpSpPr/>
        <p:nvPr/>
      </p:nvGrpSpPr>
      <p:grpSpPr>
        <a:xfrm>
          <a:off x="0" y="0"/>
          <a:ext cx="0" cy="0"/>
          <a:chOff x="0" y="0"/>
          <a:chExt cx="0" cy="0"/>
        </a:xfrm>
      </p:grpSpPr>
      <p:sp>
        <p:nvSpPr>
          <p:cNvPr id="8" name="Picture Placeholder 13"/>
          <p:cNvSpPr>
            <a:spLocks noGrp="1"/>
          </p:cNvSpPr>
          <p:nvPr>
            <p:ph type="pic" sz="quarter" idx="10"/>
          </p:nvPr>
        </p:nvSpPr>
        <p:spPr>
          <a:xfrm>
            <a:off x="1039818" y="4831389"/>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9" name="Picture Placeholder 13"/>
          <p:cNvSpPr>
            <a:spLocks noGrp="1"/>
          </p:cNvSpPr>
          <p:nvPr>
            <p:ph type="pic" sz="quarter" idx="11"/>
          </p:nvPr>
        </p:nvSpPr>
        <p:spPr>
          <a:xfrm>
            <a:off x="3355744" y="4831389"/>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0" name="Picture Placeholder 13"/>
          <p:cNvSpPr>
            <a:spLocks noGrp="1"/>
          </p:cNvSpPr>
          <p:nvPr>
            <p:ph type="pic" sz="quarter" idx="12"/>
          </p:nvPr>
        </p:nvSpPr>
        <p:spPr>
          <a:xfrm>
            <a:off x="5679082" y="4812516"/>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1" name="Picture Placeholder 13"/>
          <p:cNvSpPr>
            <a:spLocks noGrp="1"/>
          </p:cNvSpPr>
          <p:nvPr>
            <p:ph type="pic" sz="quarter" idx="13"/>
          </p:nvPr>
        </p:nvSpPr>
        <p:spPr>
          <a:xfrm>
            <a:off x="7995933" y="4831389"/>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2" name="Picture Placeholder 13"/>
          <p:cNvSpPr>
            <a:spLocks noGrp="1"/>
          </p:cNvSpPr>
          <p:nvPr>
            <p:ph type="pic" sz="quarter" idx="14"/>
          </p:nvPr>
        </p:nvSpPr>
        <p:spPr>
          <a:xfrm>
            <a:off x="10307227" y="4831389"/>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3" name="Picture Placeholder 15"/>
          <p:cNvSpPr>
            <a:spLocks noGrp="1"/>
          </p:cNvSpPr>
          <p:nvPr>
            <p:ph type="pic" sz="quarter" idx="15"/>
          </p:nvPr>
        </p:nvSpPr>
        <p:spPr>
          <a:xfrm>
            <a:off x="1003242" y="2416778"/>
            <a:ext cx="914400" cy="9144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14" name="Picture Placeholder 15"/>
          <p:cNvSpPr>
            <a:spLocks noGrp="1"/>
          </p:cNvSpPr>
          <p:nvPr>
            <p:ph type="pic" sz="quarter" idx="16"/>
          </p:nvPr>
        </p:nvSpPr>
        <p:spPr>
          <a:xfrm>
            <a:off x="3319168" y="2416778"/>
            <a:ext cx="914400" cy="9144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15" name="Picture Placeholder 15"/>
          <p:cNvSpPr>
            <a:spLocks noGrp="1"/>
          </p:cNvSpPr>
          <p:nvPr>
            <p:ph type="pic" sz="quarter" idx="17"/>
          </p:nvPr>
        </p:nvSpPr>
        <p:spPr>
          <a:xfrm>
            <a:off x="5642506" y="2416177"/>
            <a:ext cx="914400" cy="9144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16" name="Picture Placeholder 15"/>
          <p:cNvSpPr>
            <a:spLocks noGrp="1"/>
          </p:cNvSpPr>
          <p:nvPr>
            <p:ph type="pic" sz="quarter" idx="18"/>
          </p:nvPr>
        </p:nvSpPr>
        <p:spPr>
          <a:xfrm>
            <a:off x="7958432" y="2416177"/>
            <a:ext cx="914400" cy="9144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17" name="Picture Placeholder 15"/>
          <p:cNvSpPr>
            <a:spLocks noGrp="1"/>
          </p:cNvSpPr>
          <p:nvPr>
            <p:ph type="pic" sz="quarter" idx="19"/>
          </p:nvPr>
        </p:nvSpPr>
        <p:spPr>
          <a:xfrm>
            <a:off x="10281770" y="2416177"/>
            <a:ext cx="914400" cy="9144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31005552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er Imag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34290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17891031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Phone Image's">
    <p:spTree>
      <p:nvGrpSpPr>
        <p:cNvPr id="1" name=""/>
        <p:cNvGrpSpPr/>
        <p:nvPr/>
      </p:nvGrpSpPr>
      <p:grpSpPr>
        <a:xfrm>
          <a:off x="0" y="0"/>
          <a:ext cx="0" cy="0"/>
          <a:chOff x="0" y="0"/>
          <a:chExt cx="0" cy="0"/>
        </a:xfrm>
      </p:grpSpPr>
      <p:sp>
        <p:nvSpPr>
          <p:cNvPr id="14" name="Picture Placeholder 13"/>
          <p:cNvSpPr>
            <a:spLocks noGrp="1"/>
          </p:cNvSpPr>
          <p:nvPr>
            <p:ph type="pic" sz="quarter" idx="10"/>
          </p:nvPr>
        </p:nvSpPr>
        <p:spPr>
          <a:xfrm>
            <a:off x="2136447" y="1457325"/>
            <a:ext cx="2032000" cy="1392238"/>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5" name="Picture Placeholder 13"/>
          <p:cNvSpPr>
            <a:spLocks noGrp="1"/>
          </p:cNvSpPr>
          <p:nvPr>
            <p:ph type="pic" sz="quarter" idx="11"/>
          </p:nvPr>
        </p:nvSpPr>
        <p:spPr>
          <a:xfrm>
            <a:off x="5081665" y="1457325"/>
            <a:ext cx="2032000" cy="1392238"/>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6" name="Picture Placeholder 13"/>
          <p:cNvSpPr>
            <a:spLocks noGrp="1"/>
          </p:cNvSpPr>
          <p:nvPr>
            <p:ph type="pic" sz="quarter" idx="12"/>
          </p:nvPr>
        </p:nvSpPr>
        <p:spPr>
          <a:xfrm>
            <a:off x="8026883" y="1457325"/>
            <a:ext cx="2032000" cy="1392238"/>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7" name="Picture Placeholder 13"/>
          <p:cNvSpPr>
            <a:spLocks noGrp="1"/>
          </p:cNvSpPr>
          <p:nvPr>
            <p:ph type="pic" sz="quarter" idx="13"/>
          </p:nvPr>
        </p:nvSpPr>
        <p:spPr>
          <a:xfrm>
            <a:off x="2199947" y="2971800"/>
            <a:ext cx="914400" cy="91440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8" name="Picture Placeholder 13"/>
          <p:cNvSpPr>
            <a:spLocks noGrp="1"/>
          </p:cNvSpPr>
          <p:nvPr>
            <p:ph type="pic" sz="quarter" idx="14"/>
          </p:nvPr>
        </p:nvSpPr>
        <p:spPr>
          <a:xfrm>
            <a:off x="3184197" y="2971800"/>
            <a:ext cx="914400" cy="91440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9" name="Picture Placeholder 13"/>
          <p:cNvSpPr>
            <a:spLocks noGrp="1"/>
          </p:cNvSpPr>
          <p:nvPr>
            <p:ph type="pic" sz="quarter" idx="15"/>
          </p:nvPr>
        </p:nvSpPr>
        <p:spPr>
          <a:xfrm>
            <a:off x="5145165" y="2971800"/>
            <a:ext cx="914400" cy="91440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20" name="Picture Placeholder 13"/>
          <p:cNvSpPr>
            <a:spLocks noGrp="1"/>
          </p:cNvSpPr>
          <p:nvPr>
            <p:ph type="pic" sz="quarter" idx="16"/>
          </p:nvPr>
        </p:nvSpPr>
        <p:spPr>
          <a:xfrm>
            <a:off x="6129415" y="2971800"/>
            <a:ext cx="914400" cy="91440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21" name="Picture Placeholder 13"/>
          <p:cNvSpPr>
            <a:spLocks noGrp="1"/>
          </p:cNvSpPr>
          <p:nvPr>
            <p:ph type="pic" sz="quarter" idx="17"/>
          </p:nvPr>
        </p:nvSpPr>
        <p:spPr>
          <a:xfrm>
            <a:off x="8090383" y="2971800"/>
            <a:ext cx="914400" cy="91440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22" name="Picture Placeholder 13"/>
          <p:cNvSpPr>
            <a:spLocks noGrp="1"/>
          </p:cNvSpPr>
          <p:nvPr>
            <p:ph type="pic" sz="quarter" idx="18"/>
          </p:nvPr>
        </p:nvSpPr>
        <p:spPr>
          <a:xfrm>
            <a:off x="9074633" y="2971800"/>
            <a:ext cx="914400" cy="91440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Tree>
    <p:extLst>
      <p:ext uri="{BB962C8B-B14F-4D97-AF65-F5344CB8AC3E}">
        <p14:creationId xmlns:p14="http://schemas.microsoft.com/office/powerpoint/2010/main" val="28780017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68580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123671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ingle Image">
    <p:spTree>
      <p:nvGrpSpPr>
        <p:cNvPr id="1" name=""/>
        <p:cNvGrpSpPr/>
        <p:nvPr/>
      </p:nvGrpSpPr>
      <p:grpSpPr>
        <a:xfrm>
          <a:off x="0" y="0"/>
          <a:ext cx="0" cy="0"/>
          <a:chOff x="0" y="0"/>
          <a:chExt cx="0" cy="0"/>
        </a:xfrm>
      </p:grpSpPr>
      <p:sp>
        <p:nvSpPr>
          <p:cNvPr id="3" name="Oval 2"/>
          <p:cNvSpPr/>
          <p:nvPr userDrawn="1"/>
        </p:nvSpPr>
        <p:spPr>
          <a:xfrm>
            <a:off x="5089525" y="617538"/>
            <a:ext cx="2012950" cy="20129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Picture Placeholder 7"/>
          <p:cNvSpPr>
            <a:spLocks noGrp="1"/>
          </p:cNvSpPr>
          <p:nvPr>
            <p:ph type="pic" sz="quarter" idx="10"/>
          </p:nvPr>
        </p:nvSpPr>
        <p:spPr>
          <a:xfrm>
            <a:off x="5181600" y="709613"/>
            <a:ext cx="1828800" cy="1828800"/>
          </a:xfrm>
          <a:prstGeom prst="ellipse">
            <a:avLst/>
          </a:prstGeom>
          <a:solidFill>
            <a:schemeClr val="bg1">
              <a:lumMod val="85000"/>
            </a:schemeClr>
          </a:solidFill>
          <a:ln>
            <a:noFill/>
          </a:ln>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
        <p:nvSpPr>
          <p:cNvPr id="4" name="Oval 3">
            <a:extLst>
              <a:ext uri="{FF2B5EF4-FFF2-40B4-BE49-F238E27FC236}">
                <a16:creationId xmlns:a16="http://schemas.microsoft.com/office/drawing/2014/main" id="{355E2E7D-AFD4-4D00-BD18-1E61A977C4B9}"/>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127382D-08E5-4888-9227-49AD813BCC97}"/>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55563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660764-6E86-497E-9858-0C6B2814562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Picture Placeholder 8">
            <a:extLst>
              <a:ext uri="{FF2B5EF4-FFF2-40B4-BE49-F238E27FC236}">
                <a16:creationId xmlns:a16="http://schemas.microsoft.com/office/drawing/2014/main" id="{F1042386-6D1D-4805-A1B4-CE704E36B0F9}"/>
              </a:ext>
            </a:extLst>
          </p:cNvPr>
          <p:cNvSpPr>
            <a:spLocks noGrp="1"/>
          </p:cNvSpPr>
          <p:nvPr>
            <p:ph type="pic" sz="quarter" idx="14"/>
          </p:nvPr>
        </p:nvSpPr>
        <p:spPr>
          <a:xfrm>
            <a:off x="-1" y="977499"/>
            <a:ext cx="5887453" cy="5880501"/>
          </a:xfrm>
          <a:custGeom>
            <a:avLst/>
            <a:gdLst>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1156533 h 1828800"/>
              <a:gd name="connsiteX8" fmla="*/ 0 w 1828800"/>
              <a:gd name="connsiteY8" fmla="*/ 672267 h 1828800"/>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672267 h 1828800"/>
              <a:gd name="connsiteX0" fmla="*/ 26758 w 1855558"/>
              <a:gd name="connsiteY0" fmla="*/ 672267 h 1845891"/>
              <a:gd name="connsiteX1" fmla="*/ 699025 w 1855558"/>
              <a:gd name="connsiteY1" fmla="*/ 0 h 1845891"/>
              <a:gd name="connsiteX2" fmla="*/ 1183291 w 1855558"/>
              <a:gd name="connsiteY2" fmla="*/ 0 h 1845891"/>
              <a:gd name="connsiteX3" fmla="*/ 1855558 w 1855558"/>
              <a:gd name="connsiteY3" fmla="*/ 672267 h 1845891"/>
              <a:gd name="connsiteX4" fmla="*/ 1855558 w 1855558"/>
              <a:gd name="connsiteY4" fmla="*/ 1156533 h 1845891"/>
              <a:gd name="connsiteX5" fmla="*/ 1183291 w 1855558"/>
              <a:gd name="connsiteY5" fmla="*/ 1828800 h 1845891"/>
              <a:gd name="connsiteX6" fmla="*/ 117911 w 1855558"/>
              <a:gd name="connsiteY6" fmla="*/ 1845891 h 1845891"/>
              <a:gd name="connsiteX7" fmla="*/ 26758 w 1855558"/>
              <a:gd name="connsiteY7" fmla="*/ 672267 h 1845891"/>
              <a:gd name="connsiteX0" fmla="*/ 0 w 1828800"/>
              <a:gd name="connsiteY0" fmla="*/ 672267 h 1845891"/>
              <a:gd name="connsiteX1" fmla="*/ 672267 w 1828800"/>
              <a:gd name="connsiteY1" fmla="*/ 0 h 1845891"/>
              <a:gd name="connsiteX2" fmla="*/ 1156533 w 1828800"/>
              <a:gd name="connsiteY2" fmla="*/ 0 h 1845891"/>
              <a:gd name="connsiteX3" fmla="*/ 1828800 w 1828800"/>
              <a:gd name="connsiteY3" fmla="*/ 672267 h 1845891"/>
              <a:gd name="connsiteX4" fmla="*/ 1828800 w 1828800"/>
              <a:gd name="connsiteY4" fmla="*/ 1156533 h 1845891"/>
              <a:gd name="connsiteX5" fmla="*/ 1156533 w 1828800"/>
              <a:gd name="connsiteY5" fmla="*/ 1828800 h 1845891"/>
              <a:gd name="connsiteX6" fmla="*/ 91153 w 1828800"/>
              <a:gd name="connsiteY6" fmla="*/ 1845891 h 1845891"/>
              <a:gd name="connsiteX7" fmla="*/ 0 w 1828800"/>
              <a:gd name="connsiteY7" fmla="*/ 672267 h 1845891"/>
              <a:gd name="connsiteX0" fmla="*/ 0 w 1828800"/>
              <a:gd name="connsiteY0" fmla="*/ 672267 h 1837345"/>
              <a:gd name="connsiteX1" fmla="*/ 672267 w 1828800"/>
              <a:gd name="connsiteY1" fmla="*/ 0 h 1837345"/>
              <a:gd name="connsiteX2" fmla="*/ 1156533 w 1828800"/>
              <a:gd name="connsiteY2" fmla="*/ 0 h 1837345"/>
              <a:gd name="connsiteX3" fmla="*/ 1828800 w 1828800"/>
              <a:gd name="connsiteY3" fmla="*/ 672267 h 1837345"/>
              <a:gd name="connsiteX4" fmla="*/ 1828800 w 1828800"/>
              <a:gd name="connsiteY4" fmla="*/ 1156533 h 1837345"/>
              <a:gd name="connsiteX5" fmla="*/ 1156533 w 1828800"/>
              <a:gd name="connsiteY5" fmla="*/ 1828800 h 1837345"/>
              <a:gd name="connsiteX6" fmla="*/ 14241 w 1828800"/>
              <a:gd name="connsiteY6" fmla="*/ 1837345 h 1837345"/>
              <a:gd name="connsiteX7" fmla="*/ 0 w 1828800"/>
              <a:gd name="connsiteY7" fmla="*/ 672267 h 1837345"/>
              <a:gd name="connsiteX0" fmla="*/ 2162 w 1830962"/>
              <a:gd name="connsiteY0" fmla="*/ 672267 h 1828800"/>
              <a:gd name="connsiteX1" fmla="*/ 674429 w 1830962"/>
              <a:gd name="connsiteY1" fmla="*/ 0 h 1828800"/>
              <a:gd name="connsiteX2" fmla="*/ 1158695 w 1830962"/>
              <a:gd name="connsiteY2" fmla="*/ 0 h 1828800"/>
              <a:gd name="connsiteX3" fmla="*/ 1830962 w 1830962"/>
              <a:gd name="connsiteY3" fmla="*/ 672267 h 1828800"/>
              <a:gd name="connsiteX4" fmla="*/ 1830962 w 1830962"/>
              <a:gd name="connsiteY4" fmla="*/ 1156533 h 1828800"/>
              <a:gd name="connsiteX5" fmla="*/ 1158695 w 1830962"/>
              <a:gd name="connsiteY5" fmla="*/ 1828800 h 1828800"/>
              <a:gd name="connsiteX6" fmla="*/ 7857 w 1830962"/>
              <a:gd name="connsiteY6" fmla="*/ 1828799 h 1828800"/>
              <a:gd name="connsiteX7" fmla="*/ 2162 w 1830962"/>
              <a:gd name="connsiteY7" fmla="*/ 672267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0962" h="1828800">
                <a:moveTo>
                  <a:pt x="2162" y="672267"/>
                </a:moveTo>
                <a:cubicBezTo>
                  <a:pt x="2162" y="300984"/>
                  <a:pt x="303146" y="0"/>
                  <a:pt x="674429" y="0"/>
                </a:cubicBezTo>
                <a:lnTo>
                  <a:pt x="1158695" y="0"/>
                </a:lnTo>
                <a:cubicBezTo>
                  <a:pt x="1529978" y="0"/>
                  <a:pt x="1830962" y="300984"/>
                  <a:pt x="1830962" y="672267"/>
                </a:cubicBezTo>
                <a:lnTo>
                  <a:pt x="1830962" y="1156533"/>
                </a:lnTo>
                <a:cubicBezTo>
                  <a:pt x="1830962" y="1527816"/>
                  <a:pt x="1529978" y="1828800"/>
                  <a:pt x="1158695" y="1828800"/>
                </a:cubicBezTo>
                <a:lnTo>
                  <a:pt x="7857" y="1828799"/>
                </a:lnTo>
                <a:cubicBezTo>
                  <a:pt x="-5437" y="1815506"/>
                  <a:pt x="2162" y="977067"/>
                  <a:pt x="2162" y="672267"/>
                </a:cubicBezTo>
                <a:close/>
              </a:path>
            </a:pathLst>
          </a:custGeom>
        </p:spPr>
        <p:txBody>
          <a:bodyPr/>
          <a:lstStyle/>
          <a:p>
            <a:endParaRPr lang="en-US" dirty="0"/>
          </a:p>
        </p:txBody>
      </p:sp>
      <p:sp>
        <p:nvSpPr>
          <p:cNvPr id="4" name="Oval 3">
            <a:extLst>
              <a:ext uri="{FF2B5EF4-FFF2-40B4-BE49-F238E27FC236}">
                <a16:creationId xmlns:a16="http://schemas.microsoft.com/office/drawing/2014/main" id="{65753D0A-7E5C-410C-9853-748BFB941CF3}"/>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58529F8-2E94-4865-810D-EFED19D9AE74}"/>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366255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4B8E88-8A0D-420C-AF4A-83153CE7B9D6}"/>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AD2F8D1-D86B-445C-BDAD-5ACCA4D892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Picture Placeholder 8">
            <a:extLst>
              <a:ext uri="{FF2B5EF4-FFF2-40B4-BE49-F238E27FC236}">
                <a16:creationId xmlns:a16="http://schemas.microsoft.com/office/drawing/2014/main" id="{F1042386-6D1D-4805-A1B4-CE704E36B0F9}"/>
              </a:ext>
            </a:extLst>
          </p:cNvPr>
          <p:cNvSpPr>
            <a:spLocks noGrp="1"/>
          </p:cNvSpPr>
          <p:nvPr>
            <p:ph type="pic" sz="quarter" idx="14"/>
          </p:nvPr>
        </p:nvSpPr>
        <p:spPr>
          <a:xfrm>
            <a:off x="-1" y="977499"/>
            <a:ext cx="5887453" cy="5880501"/>
          </a:xfrm>
          <a:custGeom>
            <a:avLst/>
            <a:gdLst>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1156533 h 1828800"/>
              <a:gd name="connsiteX8" fmla="*/ 0 w 1828800"/>
              <a:gd name="connsiteY8" fmla="*/ 672267 h 1828800"/>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672267 h 1828800"/>
              <a:gd name="connsiteX0" fmla="*/ 26758 w 1855558"/>
              <a:gd name="connsiteY0" fmla="*/ 672267 h 1845891"/>
              <a:gd name="connsiteX1" fmla="*/ 699025 w 1855558"/>
              <a:gd name="connsiteY1" fmla="*/ 0 h 1845891"/>
              <a:gd name="connsiteX2" fmla="*/ 1183291 w 1855558"/>
              <a:gd name="connsiteY2" fmla="*/ 0 h 1845891"/>
              <a:gd name="connsiteX3" fmla="*/ 1855558 w 1855558"/>
              <a:gd name="connsiteY3" fmla="*/ 672267 h 1845891"/>
              <a:gd name="connsiteX4" fmla="*/ 1855558 w 1855558"/>
              <a:gd name="connsiteY4" fmla="*/ 1156533 h 1845891"/>
              <a:gd name="connsiteX5" fmla="*/ 1183291 w 1855558"/>
              <a:gd name="connsiteY5" fmla="*/ 1828800 h 1845891"/>
              <a:gd name="connsiteX6" fmla="*/ 117911 w 1855558"/>
              <a:gd name="connsiteY6" fmla="*/ 1845891 h 1845891"/>
              <a:gd name="connsiteX7" fmla="*/ 26758 w 1855558"/>
              <a:gd name="connsiteY7" fmla="*/ 672267 h 1845891"/>
              <a:gd name="connsiteX0" fmla="*/ 0 w 1828800"/>
              <a:gd name="connsiteY0" fmla="*/ 672267 h 1845891"/>
              <a:gd name="connsiteX1" fmla="*/ 672267 w 1828800"/>
              <a:gd name="connsiteY1" fmla="*/ 0 h 1845891"/>
              <a:gd name="connsiteX2" fmla="*/ 1156533 w 1828800"/>
              <a:gd name="connsiteY2" fmla="*/ 0 h 1845891"/>
              <a:gd name="connsiteX3" fmla="*/ 1828800 w 1828800"/>
              <a:gd name="connsiteY3" fmla="*/ 672267 h 1845891"/>
              <a:gd name="connsiteX4" fmla="*/ 1828800 w 1828800"/>
              <a:gd name="connsiteY4" fmla="*/ 1156533 h 1845891"/>
              <a:gd name="connsiteX5" fmla="*/ 1156533 w 1828800"/>
              <a:gd name="connsiteY5" fmla="*/ 1828800 h 1845891"/>
              <a:gd name="connsiteX6" fmla="*/ 91153 w 1828800"/>
              <a:gd name="connsiteY6" fmla="*/ 1845891 h 1845891"/>
              <a:gd name="connsiteX7" fmla="*/ 0 w 1828800"/>
              <a:gd name="connsiteY7" fmla="*/ 672267 h 1845891"/>
              <a:gd name="connsiteX0" fmla="*/ 0 w 1828800"/>
              <a:gd name="connsiteY0" fmla="*/ 672267 h 1837345"/>
              <a:gd name="connsiteX1" fmla="*/ 672267 w 1828800"/>
              <a:gd name="connsiteY1" fmla="*/ 0 h 1837345"/>
              <a:gd name="connsiteX2" fmla="*/ 1156533 w 1828800"/>
              <a:gd name="connsiteY2" fmla="*/ 0 h 1837345"/>
              <a:gd name="connsiteX3" fmla="*/ 1828800 w 1828800"/>
              <a:gd name="connsiteY3" fmla="*/ 672267 h 1837345"/>
              <a:gd name="connsiteX4" fmla="*/ 1828800 w 1828800"/>
              <a:gd name="connsiteY4" fmla="*/ 1156533 h 1837345"/>
              <a:gd name="connsiteX5" fmla="*/ 1156533 w 1828800"/>
              <a:gd name="connsiteY5" fmla="*/ 1828800 h 1837345"/>
              <a:gd name="connsiteX6" fmla="*/ 14241 w 1828800"/>
              <a:gd name="connsiteY6" fmla="*/ 1837345 h 1837345"/>
              <a:gd name="connsiteX7" fmla="*/ 0 w 1828800"/>
              <a:gd name="connsiteY7" fmla="*/ 672267 h 1837345"/>
              <a:gd name="connsiteX0" fmla="*/ 2162 w 1830962"/>
              <a:gd name="connsiteY0" fmla="*/ 672267 h 1828800"/>
              <a:gd name="connsiteX1" fmla="*/ 674429 w 1830962"/>
              <a:gd name="connsiteY1" fmla="*/ 0 h 1828800"/>
              <a:gd name="connsiteX2" fmla="*/ 1158695 w 1830962"/>
              <a:gd name="connsiteY2" fmla="*/ 0 h 1828800"/>
              <a:gd name="connsiteX3" fmla="*/ 1830962 w 1830962"/>
              <a:gd name="connsiteY3" fmla="*/ 672267 h 1828800"/>
              <a:gd name="connsiteX4" fmla="*/ 1830962 w 1830962"/>
              <a:gd name="connsiteY4" fmla="*/ 1156533 h 1828800"/>
              <a:gd name="connsiteX5" fmla="*/ 1158695 w 1830962"/>
              <a:gd name="connsiteY5" fmla="*/ 1828800 h 1828800"/>
              <a:gd name="connsiteX6" fmla="*/ 7857 w 1830962"/>
              <a:gd name="connsiteY6" fmla="*/ 1828799 h 1828800"/>
              <a:gd name="connsiteX7" fmla="*/ 2162 w 1830962"/>
              <a:gd name="connsiteY7" fmla="*/ 672267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0962" h="1828800">
                <a:moveTo>
                  <a:pt x="2162" y="672267"/>
                </a:moveTo>
                <a:cubicBezTo>
                  <a:pt x="2162" y="300984"/>
                  <a:pt x="303146" y="0"/>
                  <a:pt x="674429" y="0"/>
                </a:cubicBezTo>
                <a:lnTo>
                  <a:pt x="1158695" y="0"/>
                </a:lnTo>
                <a:cubicBezTo>
                  <a:pt x="1529978" y="0"/>
                  <a:pt x="1830962" y="300984"/>
                  <a:pt x="1830962" y="672267"/>
                </a:cubicBezTo>
                <a:lnTo>
                  <a:pt x="1830962" y="1156533"/>
                </a:lnTo>
                <a:cubicBezTo>
                  <a:pt x="1830962" y="1527816"/>
                  <a:pt x="1529978" y="1828800"/>
                  <a:pt x="1158695" y="1828800"/>
                </a:cubicBezTo>
                <a:lnTo>
                  <a:pt x="7857" y="1828799"/>
                </a:lnTo>
                <a:cubicBezTo>
                  <a:pt x="-5437" y="1815506"/>
                  <a:pt x="2162" y="977067"/>
                  <a:pt x="2162" y="672267"/>
                </a:cubicBezTo>
                <a:close/>
              </a:path>
            </a:pathLst>
          </a:custGeom>
        </p:spPr>
        <p:txBody>
          <a:bodyPr/>
          <a:lstStyle/>
          <a:p>
            <a:endParaRPr lang="en-US" dirty="0"/>
          </a:p>
        </p:txBody>
      </p:sp>
    </p:spTree>
    <p:extLst>
      <p:ext uri="{BB962C8B-B14F-4D97-AF65-F5344CB8AC3E}">
        <p14:creationId xmlns:p14="http://schemas.microsoft.com/office/powerpoint/2010/main" val="38546441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660764-6E86-497E-9858-0C6B2814562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Picture Placeholder 7">
            <a:extLst>
              <a:ext uri="{FF2B5EF4-FFF2-40B4-BE49-F238E27FC236}">
                <a16:creationId xmlns:a16="http://schemas.microsoft.com/office/drawing/2014/main" id="{9D37D553-9328-4314-9A19-530978834C92}"/>
              </a:ext>
            </a:extLst>
          </p:cNvPr>
          <p:cNvSpPr>
            <a:spLocks noGrp="1"/>
          </p:cNvSpPr>
          <p:nvPr>
            <p:ph type="pic" sz="quarter" idx="10"/>
          </p:nvPr>
        </p:nvSpPr>
        <p:spPr>
          <a:xfrm>
            <a:off x="927100" y="1179513"/>
            <a:ext cx="3103563" cy="3970337"/>
          </a:xfrm>
          <a:prstGeom prst="roundRect">
            <a:avLst>
              <a:gd name="adj" fmla="val 8526"/>
            </a:avLst>
          </a:prstGeom>
        </p:spPr>
        <p:txBody>
          <a:bodyPr/>
          <a:lstStyle/>
          <a:p>
            <a:endParaRPr lang="en-US"/>
          </a:p>
        </p:txBody>
      </p:sp>
      <p:sp>
        <p:nvSpPr>
          <p:cNvPr id="4" name="Oval 3">
            <a:extLst>
              <a:ext uri="{FF2B5EF4-FFF2-40B4-BE49-F238E27FC236}">
                <a16:creationId xmlns:a16="http://schemas.microsoft.com/office/drawing/2014/main" id="{955B5405-56A9-42E8-B999-9B6DA1CB473E}"/>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B9102AF-056E-4562-91D5-9B15F3C7DDAE}"/>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39310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57_Custom Layout">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6240784" cy="6858000"/>
          </a:xfrm>
          <a:custGeom>
            <a:avLst/>
            <a:gdLst>
              <a:gd name="connsiteX0" fmla="*/ 0 w 6240784"/>
              <a:gd name="connsiteY0" fmla="*/ 0 h 6858000"/>
              <a:gd name="connsiteX1" fmla="*/ 4526283 w 6240784"/>
              <a:gd name="connsiteY1" fmla="*/ 0 h 6858000"/>
              <a:gd name="connsiteX2" fmla="*/ 6240784 w 6240784"/>
              <a:gd name="connsiteY2" fmla="*/ 3429000 h 6858000"/>
              <a:gd name="connsiteX3" fmla="*/ 4526283 w 6240784"/>
              <a:gd name="connsiteY3" fmla="*/ 6858000 h 6858000"/>
              <a:gd name="connsiteX4" fmla="*/ 0 w 6240784"/>
              <a:gd name="connsiteY4" fmla="*/ 6858000 h 6858000"/>
              <a:gd name="connsiteX5" fmla="*/ 2003064 w 6240784"/>
              <a:gd name="connsiteY5" fmla="*/ 343388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0784" h="6858000">
                <a:moveTo>
                  <a:pt x="0" y="0"/>
                </a:moveTo>
                <a:lnTo>
                  <a:pt x="4526283" y="0"/>
                </a:lnTo>
                <a:lnTo>
                  <a:pt x="6240784" y="3429000"/>
                </a:lnTo>
                <a:lnTo>
                  <a:pt x="4526283" y="6858000"/>
                </a:lnTo>
                <a:lnTo>
                  <a:pt x="0" y="6858000"/>
                </a:lnTo>
                <a:lnTo>
                  <a:pt x="2003064" y="3433886"/>
                </a:lnTo>
                <a:close/>
              </a:path>
            </a:pathLst>
          </a:custGeom>
        </p:spPr>
        <p:txBody>
          <a:bodyPr wrap="square">
            <a:noAutofit/>
          </a:bodyPr>
          <a:lstStyle>
            <a:lvl1pPr>
              <a:defRPr>
                <a:latin typeface="Montserrat"/>
              </a:defRPr>
            </a:lvl1pPr>
          </a:lstStyle>
          <a:p>
            <a:pPr lvl="0"/>
            <a:endParaRPr lang="en-US" noProof="0"/>
          </a:p>
        </p:txBody>
      </p:sp>
    </p:spTree>
    <p:extLst>
      <p:ext uri="{BB962C8B-B14F-4D97-AF65-F5344CB8AC3E}">
        <p14:creationId xmlns:p14="http://schemas.microsoft.com/office/powerpoint/2010/main" val="15605261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9027130" y="1972901"/>
            <a:ext cx="2031471" cy="3548642"/>
          </a:xfrm>
          <a:prstGeom prst="rect">
            <a:avLst/>
          </a:prstGeom>
        </p:spPr>
        <p:txBody>
          <a:bodyPr/>
          <a:lstStyle/>
          <a:p>
            <a:pPr lvl="0"/>
            <a:endParaRPr lang="en-US" noProof="0"/>
          </a:p>
        </p:txBody>
      </p:sp>
    </p:spTree>
    <p:extLst>
      <p:ext uri="{BB962C8B-B14F-4D97-AF65-F5344CB8AC3E}">
        <p14:creationId xmlns:p14="http://schemas.microsoft.com/office/powerpoint/2010/main" val="40984200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7103770" y="1677295"/>
            <a:ext cx="4424616" cy="4424614"/>
          </a:xfrm>
          <a:prstGeom prst="ellipse">
            <a:avLst/>
          </a:prstGeom>
        </p:spPr>
        <p:txBody>
          <a:bodyPr/>
          <a:lstStyle/>
          <a:p>
            <a:pPr lvl="0"/>
            <a:endParaRPr lang="en-US" noProof="0" dirty="0"/>
          </a:p>
        </p:txBody>
      </p:sp>
    </p:spTree>
    <p:extLst>
      <p:ext uri="{BB962C8B-B14F-4D97-AF65-F5344CB8AC3E}">
        <p14:creationId xmlns:p14="http://schemas.microsoft.com/office/powerpoint/2010/main" val="11842909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039662" y="2048125"/>
            <a:ext cx="2263149" cy="3332951"/>
          </a:xfrm>
          <a:prstGeom prst="rect">
            <a:avLst/>
          </a:prstGeom>
        </p:spPr>
        <p:txBody>
          <a:bodyPr/>
          <a:lstStyle/>
          <a:p>
            <a:pPr lvl="0"/>
            <a:endParaRPr lang="en-US" noProof="0"/>
          </a:p>
        </p:txBody>
      </p:sp>
    </p:spTree>
    <p:extLst>
      <p:ext uri="{BB962C8B-B14F-4D97-AF65-F5344CB8AC3E}">
        <p14:creationId xmlns:p14="http://schemas.microsoft.com/office/powerpoint/2010/main" val="6640013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763713" y="2095499"/>
            <a:ext cx="4073525" cy="2532063"/>
          </a:xfrm>
          <a:prstGeom prst="rect">
            <a:avLst/>
          </a:prstGeom>
        </p:spPr>
        <p:txBody>
          <a:bodyPr/>
          <a:lstStyle/>
          <a:p>
            <a:pPr lvl="0"/>
            <a:endParaRPr lang="en-US" noProof="0"/>
          </a:p>
        </p:txBody>
      </p:sp>
    </p:spTree>
    <p:extLst>
      <p:ext uri="{BB962C8B-B14F-4D97-AF65-F5344CB8AC3E}">
        <p14:creationId xmlns:p14="http://schemas.microsoft.com/office/powerpoint/2010/main" val="6177247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4" name="Freeform 76"/>
          <p:cNvSpPr>
            <a:spLocks noEditPoints="1"/>
          </p:cNvSpPr>
          <p:nvPr userDrawn="1"/>
        </p:nvSpPr>
        <p:spPr bwMode="auto">
          <a:xfrm>
            <a:off x="871538" y="1927225"/>
            <a:ext cx="2959100" cy="3840163"/>
          </a:xfrm>
          <a:custGeom>
            <a:avLst/>
            <a:gdLst>
              <a:gd name="T0" fmla="*/ 2147483646 w 580"/>
              <a:gd name="T1" fmla="*/ 2147483646 h 753"/>
              <a:gd name="T2" fmla="*/ 2147483646 w 580"/>
              <a:gd name="T3" fmla="*/ 0 h 753"/>
              <a:gd name="T4" fmla="*/ 2147483646 w 580"/>
              <a:gd name="T5" fmla="*/ 0 h 753"/>
              <a:gd name="T6" fmla="*/ 0 w 580"/>
              <a:gd name="T7" fmla="*/ 2147483646 h 753"/>
              <a:gd name="T8" fmla="*/ 0 w 580"/>
              <a:gd name="T9" fmla="*/ 2147483646 h 753"/>
              <a:gd name="T10" fmla="*/ 2147483646 w 580"/>
              <a:gd name="T11" fmla="*/ 2147483646 h 753"/>
              <a:gd name="T12" fmla="*/ 2147483646 w 580"/>
              <a:gd name="T13" fmla="*/ 2147483646 h 753"/>
              <a:gd name="T14" fmla="*/ 2147483646 w 580"/>
              <a:gd name="T15" fmla="*/ 2147483646 h 753"/>
              <a:gd name="T16" fmla="*/ 2147483646 w 580"/>
              <a:gd name="T17" fmla="*/ 2147483646 h 753"/>
              <a:gd name="T18" fmla="*/ 2147483646 w 580"/>
              <a:gd name="T19" fmla="*/ 2147483646 h 753"/>
              <a:gd name="T20" fmla="*/ 2147483646 w 580"/>
              <a:gd name="T21" fmla="*/ 2147483646 h 753"/>
              <a:gd name="T22" fmla="*/ 2147483646 w 580"/>
              <a:gd name="T23" fmla="*/ 2147483646 h 753"/>
              <a:gd name="T24" fmla="*/ 2147483646 w 580"/>
              <a:gd name="T25" fmla="*/ 2147483646 h 753"/>
              <a:gd name="T26" fmla="*/ 2147483646 w 580"/>
              <a:gd name="T27" fmla="*/ 2147483646 h 75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80" h="753">
                <a:moveTo>
                  <a:pt x="580" y="31"/>
                </a:moveTo>
                <a:cubicBezTo>
                  <a:pt x="580" y="14"/>
                  <a:pt x="566" y="0"/>
                  <a:pt x="550" y="0"/>
                </a:cubicBezTo>
                <a:cubicBezTo>
                  <a:pt x="30" y="0"/>
                  <a:pt x="30" y="0"/>
                  <a:pt x="30" y="0"/>
                </a:cubicBezTo>
                <a:cubicBezTo>
                  <a:pt x="13" y="0"/>
                  <a:pt x="0" y="14"/>
                  <a:pt x="0" y="31"/>
                </a:cubicBezTo>
                <a:cubicBezTo>
                  <a:pt x="0" y="723"/>
                  <a:pt x="0" y="723"/>
                  <a:pt x="0" y="723"/>
                </a:cubicBezTo>
                <a:cubicBezTo>
                  <a:pt x="0" y="740"/>
                  <a:pt x="13" y="753"/>
                  <a:pt x="30" y="753"/>
                </a:cubicBezTo>
                <a:cubicBezTo>
                  <a:pt x="550" y="753"/>
                  <a:pt x="550" y="753"/>
                  <a:pt x="550" y="753"/>
                </a:cubicBezTo>
                <a:cubicBezTo>
                  <a:pt x="566" y="753"/>
                  <a:pt x="580" y="740"/>
                  <a:pt x="580" y="723"/>
                </a:cubicBezTo>
                <a:lnTo>
                  <a:pt x="580" y="31"/>
                </a:lnTo>
                <a:close/>
                <a:moveTo>
                  <a:pt x="520" y="689"/>
                </a:moveTo>
                <a:cubicBezTo>
                  <a:pt x="57" y="689"/>
                  <a:pt x="57" y="689"/>
                  <a:pt x="57" y="689"/>
                </a:cubicBezTo>
                <a:cubicBezTo>
                  <a:pt x="57" y="66"/>
                  <a:pt x="57" y="66"/>
                  <a:pt x="57" y="66"/>
                </a:cubicBezTo>
                <a:cubicBezTo>
                  <a:pt x="520" y="66"/>
                  <a:pt x="520" y="66"/>
                  <a:pt x="520" y="66"/>
                </a:cubicBezTo>
                <a:lnTo>
                  <a:pt x="520" y="68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 name="Rectangle 68"/>
          <p:cNvSpPr>
            <a:spLocks noChangeArrowheads="1"/>
          </p:cNvSpPr>
          <p:nvPr userDrawn="1"/>
        </p:nvSpPr>
        <p:spPr bwMode="auto">
          <a:xfrm>
            <a:off x="1068388" y="2205038"/>
            <a:ext cx="2565400" cy="3271837"/>
          </a:xfrm>
          <a:prstGeom prst="rect">
            <a:avLst/>
          </a:prstGeom>
          <a:solidFill>
            <a:schemeClr val="bg1">
              <a:lumMod val="85000"/>
            </a:schemeClr>
          </a:solidFill>
          <a:ln>
            <a:noFill/>
          </a:ln>
        </p:spPr>
        <p:txBody>
          <a:bodyPr/>
          <a:lstStyle/>
          <a:p>
            <a:pPr eaLnBrk="1" fontAlgn="auto" hangingPunct="1">
              <a:spcBef>
                <a:spcPts val="0"/>
              </a:spcBef>
              <a:spcAft>
                <a:spcPts val="0"/>
              </a:spcAft>
              <a:defRPr/>
            </a:pPr>
            <a:endParaRPr lang="en-US">
              <a:latin typeface="+mn-lt"/>
            </a:endParaRPr>
          </a:p>
        </p:txBody>
      </p:sp>
      <p:sp>
        <p:nvSpPr>
          <p:cNvPr id="14" name="Picture Placeholder 13"/>
          <p:cNvSpPr>
            <a:spLocks noGrp="1"/>
          </p:cNvSpPr>
          <p:nvPr>
            <p:ph type="pic" sz="quarter" idx="10"/>
          </p:nvPr>
        </p:nvSpPr>
        <p:spPr>
          <a:xfrm>
            <a:off x="1068489" y="2205781"/>
            <a:ext cx="2565906" cy="3271566"/>
          </a:xfrm>
          <a:prstGeom prst="rect">
            <a:avLst/>
          </a:prstGeom>
        </p:spPr>
        <p:txBody>
          <a:bodyPr/>
          <a:lstStyle/>
          <a:p>
            <a:pPr lvl="0"/>
            <a:endParaRPr lang="en-US" noProof="0"/>
          </a:p>
        </p:txBody>
      </p:sp>
      <p:sp>
        <p:nvSpPr>
          <p:cNvPr id="16" name="Picture Placeholder 15"/>
          <p:cNvSpPr>
            <a:spLocks noGrp="1"/>
          </p:cNvSpPr>
          <p:nvPr>
            <p:ph type="pic" sz="quarter" idx="11"/>
          </p:nvPr>
        </p:nvSpPr>
        <p:spPr>
          <a:xfrm>
            <a:off x="3201352" y="3350572"/>
            <a:ext cx="1402519" cy="2062700"/>
          </a:xfrm>
          <a:prstGeom prst="rect">
            <a:avLst/>
          </a:prstGeom>
        </p:spPr>
        <p:txBody>
          <a:bodyPr/>
          <a:lstStyle/>
          <a:p>
            <a:pPr lvl="0"/>
            <a:endParaRPr lang="en-US" noProof="0" dirty="0"/>
          </a:p>
        </p:txBody>
      </p:sp>
    </p:spTree>
    <p:extLst>
      <p:ext uri="{BB962C8B-B14F-4D97-AF65-F5344CB8AC3E}">
        <p14:creationId xmlns:p14="http://schemas.microsoft.com/office/powerpoint/2010/main" val="13459746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Default slide2">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DB2D632-6EB9-4054-89BB-E05435A5926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Rounded Corners 2">
            <a:extLst>
              <a:ext uri="{FF2B5EF4-FFF2-40B4-BE49-F238E27FC236}">
                <a16:creationId xmlns:a16="http://schemas.microsoft.com/office/drawing/2014/main" id="{9579D0DA-3D4A-46B7-98C1-83D6086E3C05}"/>
              </a:ext>
            </a:extLst>
          </p:cNvPr>
          <p:cNvSpPr/>
          <p:nvPr userDrawn="1"/>
        </p:nvSpPr>
        <p:spPr>
          <a:xfrm>
            <a:off x="729350" y="930040"/>
            <a:ext cx="2902613" cy="579972"/>
          </a:xfrm>
          <a:custGeom>
            <a:avLst/>
            <a:gdLst>
              <a:gd name="connsiteX0" fmla="*/ 0 w 2902613"/>
              <a:gd name="connsiteY0" fmla="*/ 155056 h 571425"/>
              <a:gd name="connsiteX1" fmla="*/ 155056 w 2902613"/>
              <a:gd name="connsiteY1" fmla="*/ 0 h 571425"/>
              <a:gd name="connsiteX2" fmla="*/ 2747557 w 2902613"/>
              <a:gd name="connsiteY2" fmla="*/ 0 h 571425"/>
              <a:gd name="connsiteX3" fmla="*/ 2902613 w 2902613"/>
              <a:gd name="connsiteY3" fmla="*/ 155056 h 571425"/>
              <a:gd name="connsiteX4" fmla="*/ 2902613 w 2902613"/>
              <a:gd name="connsiteY4" fmla="*/ 416369 h 571425"/>
              <a:gd name="connsiteX5" fmla="*/ 2747557 w 2902613"/>
              <a:gd name="connsiteY5" fmla="*/ 571425 h 571425"/>
              <a:gd name="connsiteX6" fmla="*/ 155056 w 2902613"/>
              <a:gd name="connsiteY6" fmla="*/ 571425 h 571425"/>
              <a:gd name="connsiteX7" fmla="*/ 0 w 2902613"/>
              <a:gd name="connsiteY7" fmla="*/ 416369 h 571425"/>
              <a:gd name="connsiteX8" fmla="*/ 0 w 2902613"/>
              <a:gd name="connsiteY8" fmla="*/ 155056 h 571425"/>
              <a:gd name="connsiteX0" fmla="*/ 0 w 2902613"/>
              <a:gd name="connsiteY0" fmla="*/ 155056 h 571425"/>
              <a:gd name="connsiteX1" fmla="*/ 155056 w 2902613"/>
              <a:gd name="connsiteY1" fmla="*/ 0 h 571425"/>
              <a:gd name="connsiteX2" fmla="*/ 2747557 w 2902613"/>
              <a:gd name="connsiteY2" fmla="*/ 0 h 571425"/>
              <a:gd name="connsiteX3" fmla="*/ 2902613 w 2902613"/>
              <a:gd name="connsiteY3" fmla="*/ 155056 h 571425"/>
              <a:gd name="connsiteX4" fmla="*/ 2747557 w 2902613"/>
              <a:gd name="connsiteY4" fmla="*/ 571425 h 571425"/>
              <a:gd name="connsiteX5" fmla="*/ 155056 w 2902613"/>
              <a:gd name="connsiteY5" fmla="*/ 571425 h 571425"/>
              <a:gd name="connsiteX6" fmla="*/ 0 w 2902613"/>
              <a:gd name="connsiteY6" fmla="*/ 416369 h 571425"/>
              <a:gd name="connsiteX7" fmla="*/ 0 w 2902613"/>
              <a:gd name="connsiteY7" fmla="*/ 155056 h 571425"/>
              <a:gd name="connsiteX0" fmla="*/ 0 w 2902613"/>
              <a:gd name="connsiteY0" fmla="*/ 155056 h 571425"/>
              <a:gd name="connsiteX1" fmla="*/ 155056 w 2902613"/>
              <a:gd name="connsiteY1" fmla="*/ 0 h 571425"/>
              <a:gd name="connsiteX2" fmla="*/ 2747557 w 2902613"/>
              <a:gd name="connsiteY2" fmla="*/ 0 h 571425"/>
              <a:gd name="connsiteX3" fmla="*/ 2902613 w 2902613"/>
              <a:gd name="connsiteY3" fmla="*/ 155056 h 571425"/>
              <a:gd name="connsiteX4" fmla="*/ 2884290 w 2902613"/>
              <a:gd name="connsiteY4" fmla="*/ 562880 h 571425"/>
              <a:gd name="connsiteX5" fmla="*/ 155056 w 2902613"/>
              <a:gd name="connsiteY5" fmla="*/ 571425 h 571425"/>
              <a:gd name="connsiteX6" fmla="*/ 0 w 2902613"/>
              <a:gd name="connsiteY6" fmla="*/ 416369 h 571425"/>
              <a:gd name="connsiteX7" fmla="*/ 0 w 2902613"/>
              <a:gd name="connsiteY7" fmla="*/ 155056 h 571425"/>
              <a:gd name="connsiteX0" fmla="*/ 0 w 2902613"/>
              <a:gd name="connsiteY0" fmla="*/ 155056 h 571425"/>
              <a:gd name="connsiteX1" fmla="*/ 155056 w 2902613"/>
              <a:gd name="connsiteY1" fmla="*/ 0 h 571425"/>
              <a:gd name="connsiteX2" fmla="*/ 2747557 w 2902613"/>
              <a:gd name="connsiteY2" fmla="*/ 0 h 571425"/>
              <a:gd name="connsiteX3" fmla="*/ 2902613 w 2902613"/>
              <a:gd name="connsiteY3" fmla="*/ 155056 h 571425"/>
              <a:gd name="connsiteX4" fmla="*/ 2901381 w 2902613"/>
              <a:gd name="connsiteY4" fmla="*/ 562880 h 571425"/>
              <a:gd name="connsiteX5" fmla="*/ 155056 w 2902613"/>
              <a:gd name="connsiteY5" fmla="*/ 571425 h 571425"/>
              <a:gd name="connsiteX6" fmla="*/ 0 w 2902613"/>
              <a:gd name="connsiteY6" fmla="*/ 416369 h 571425"/>
              <a:gd name="connsiteX7" fmla="*/ 0 w 2902613"/>
              <a:gd name="connsiteY7" fmla="*/ 155056 h 571425"/>
              <a:gd name="connsiteX0" fmla="*/ 0 w 2902613"/>
              <a:gd name="connsiteY0" fmla="*/ 155056 h 579972"/>
              <a:gd name="connsiteX1" fmla="*/ 155056 w 2902613"/>
              <a:gd name="connsiteY1" fmla="*/ 0 h 579972"/>
              <a:gd name="connsiteX2" fmla="*/ 2747557 w 2902613"/>
              <a:gd name="connsiteY2" fmla="*/ 0 h 579972"/>
              <a:gd name="connsiteX3" fmla="*/ 2902613 w 2902613"/>
              <a:gd name="connsiteY3" fmla="*/ 155056 h 579972"/>
              <a:gd name="connsiteX4" fmla="*/ 2901381 w 2902613"/>
              <a:gd name="connsiteY4" fmla="*/ 579972 h 579972"/>
              <a:gd name="connsiteX5" fmla="*/ 155056 w 2902613"/>
              <a:gd name="connsiteY5" fmla="*/ 571425 h 579972"/>
              <a:gd name="connsiteX6" fmla="*/ 0 w 2902613"/>
              <a:gd name="connsiteY6" fmla="*/ 416369 h 579972"/>
              <a:gd name="connsiteX7" fmla="*/ 0 w 2902613"/>
              <a:gd name="connsiteY7" fmla="*/ 155056 h 57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2613" h="579972">
                <a:moveTo>
                  <a:pt x="0" y="155056"/>
                </a:moveTo>
                <a:cubicBezTo>
                  <a:pt x="0" y="69421"/>
                  <a:pt x="69421" y="0"/>
                  <a:pt x="155056" y="0"/>
                </a:cubicBezTo>
                <a:lnTo>
                  <a:pt x="2747557" y="0"/>
                </a:lnTo>
                <a:cubicBezTo>
                  <a:pt x="2833192" y="0"/>
                  <a:pt x="2902613" y="69421"/>
                  <a:pt x="2902613" y="155056"/>
                </a:cubicBezTo>
                <a:cubicBezTo>
                  <a:pt x="2902202" y="290997"/>
                  <a:pt x="2901792" y="444031"/>
                  <a:pt x="2901381" y="579972"/>
                </a:cubicBezTo>
                <a:lnTo>
                  <a:pt x="155056" y="571425"/>
                </a:lnTo>
                <a:cubicBezTo>
                  <a:pt x="69421" y="571425"/>
                  <a:pt x="0" y="502004"/>
                  <a:pt x="0" y="416369"/>
                </a:cubicBezTo>
                <a:lnTo>
                  <a:pt x="0" y="15505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
            <a:extLst>
              <a:ext uri="{FF2B5EF4-FFF2-40B4-BE49-F238E27FC236}">
                <a16:creationId xmlns:a16="http://schemas.microsoft.com/office/drawing/2014/main" id="{DFEEA07E-108C-4A6D-9AD6-787D90A09D89}"/>
              </a:ext>
            </a:extLst>
          </p:cNvPr>
          <p:cNvSpPr/>
          <p:nvPr userDrawn="1"/>
        </p:nvSpPr>
        <p:spPr>
          <a:xfrm>
            <a:off x="729350" y="452428"/>
            <a:ext cx="1136331" cy="375740"/>
          </a:xfrm>
          <a:custGeom>
            <a:avLst/>
            <a:gdLst>
              <a:gd name="connsiteX0" fmla="*/ 0 w 1136331"/>
              <a:gd name="connsiteY0" fmla="*/ 128739 h 371552"/>
              <a:gd name="connsiteX1" fmla="*/ 128739 w 1136331"/>
              <a:gd name="connsiteY1" fmla="*/ 0 h 371552"/>
              <a:gd name="connsiteX2" fmla="*/ 1007592 w 1136331"/>
              <a:gd name="connsiteY2" fmla="*/ 0 h 371552"/>
              <a:gd name="connsiteX3" fmla="*/ 1136331 w 1136331"/>
              <a:gd name="connsiteY3" fmla="*/ 128739 h 371552"/>
              <a:gd name="connsiteX4" fmla="*/ 1136331 w 1136331"/>
              <a:gd name="connsiteY4" fmla="*/ 242813 h 371552"/>
              <a:gd name="connsiteX5" fmla="*/ 1007592 w 1136331"/>
              <a:gd name="connsiteY5" fmla="*/ 371552 h 371552"/>
              <a:gd name="connsiteX6" fmla="*/ 128739 w 1136331"/>
              <a:gd name="connsiteY6" fmla="*/ 371552 h 371552"/>
              <a:gd name="connsiteX7" fmla="*/ 0 w 1136331"/>
              <a:gd name="connsiteY7" fmla="*/ 242813 h 371552"/>
              <a:gd name="connsiteX8" fmla="*/ 0 w 1136331"/>
              <a:gd name="connsiteY8" fmla="*/ 128739 h 371552"/>
              <a:gd name="connsiteX0" fmla="*/ 4119 w 1140450"/>
              <a:gd name="connsiteY0" fmla="*/ 128739 h 393638"/>
              <a:gd name="connsiteX1" fmla="*/ 132858 w 1140450"/>
              <a:gd name="connsiteY1" fmla="*/ 0 h 393638"/>
              <a:gd name="connsiteX2" fmla="*/ 1011711 w 1140450"/>
              <a:gd name="connsiteY2" fmla="*/ 0 h 393638"/>
              <a:gd name="connsiteX3" fmla="*/ 1140450 w 1140450"/>
              <a:gd name="connsiteY3" fmla="*/ 128739 h 393638"/>
              <a:gd name="connsiteX4" fmla="*/ 1140450 w 1140450"/>
              <a:gd name="connsiteY4" fmla="*/ 242813 h 393638"/>
              <a:gd name="connsiteX5" fmla="*/ 1011711 w 1140450"/>
              <a:gd name="connsiteY5" fmla="*/ 371552 h 393638"/>
              <a:gd name="connsiteX6" fmla="*/ 132858 w 1140450"/>
              <a:gd name="connsiteY6" fmla="*/ 371552 h 393638"/>
              <a:gd name="connsiteX7" fmla="*/ 0 w 1140450"/>
              <a:gd name="connsiteY7" fmla="*/ 358143 h 393638"/>
              <a:gd name="connsiteX8" fmla="*/ 4119 w 1140450"/>
              <a:gd name="connsiteY8" fmla="*/ 128739 h 393638"/>
              <a:gd name="connsiteX0" fmla="*/ 4302 w 1140633"/>
              <a:gd name="connsiteY0" fmla="*/ 128739 h 371552"/>
              <a:gd name="connsiteX1" fmla="*/ 133041 w 1140633"/>
              <a:gd name="connsiteY1" fmla="*/ 0 h 371552"/>
              <a:gd name="connsiteX2" fmla="*/ 1011894 w 1140633"/>
              <a:gd name="connsiteY2" fmla="*/ 0 h 371552"/>
              <a:gd name="connsiteX3" fmla="*/ 1140633 w 1140633"/>
              <a:gd name="connsiteY3" fmla="*/ 128739 h 371552"/>
              <a:gd name="connsiteX4" fmla="*/ 1140633 w 1140633"/>
              <a:gd name="connsiteY4" fmla="*/ 242813 h 371552"/>
              <a:gd name="connsiteX5" fmla="*/ 1011894 w 1140633"/>
              <a:gd name="connsiteY5" fmla="*/ 371552 h 371552"/>
              <a:gd name="connsiteX6" fmla="*/ 133041 w 1140633"/>
              <a:gd name="connsiteY6" fmla="*/ 371552 h 371552"/>
              <a:gd name="connsiteX7" fmla="*/ 183 w 1140633"/>
              <a:gd name="connsiteY7" fmla="*/ 358143 h 371552"/>
              <a:gd name="connsiteX8" fmla="*/ 4302 w 1140633"/>
              <a:gd name="connsiteY8" fmla="*/ 128739 h 371552"/>
              <a:gd name="connsiteX0" fmla="*/ 54912 w 1191243"/>
              <a:gd name="connsiteY0" fmla="*/ 128739 h 404503"/>
              <a:gd name="connsiteX1" fmla="*/ 183651 w 1191243"/>
              <a:gd name="connsiteY1" fmla="*/ 0 h 404503"/>
              <a:gd name="connsiteX2" fmla="*/ 1062504 w 1191243"/>
              <a:gd name="connsiteY2" fmla="*/ 0 h 404503"/>
              <a:gd name="connsiteX3" fmla="*/ 1191243 w 1191243"/>
              <a:gd name="connsiteY3" fmla="*/ 128739 h 404503"/>
              <a:gd name="connsiteX4" fmla="*/ 1191243 w 1191243"/>
              <a:gd name="connsiteY4" fmla="*/ 242813 h 404503"/>
              <a:gd name="connsiteX5" fmla="*/ 1062504 w 1191243"/>
              <a:gd name="connsiteY5" fmla="*/ 371552 h 404503"/>
              <a:gd name="connsiteX6" fmla="*/ 27132 w 1191243"/>
              <a:gd name="connsiteY6" fmla="*/ 404503 h 404503"/>
              <a:gd name="connsiteX7" fmla="*/ 50793 w 1191243"/>
              <a:gd name="connsiteY7" fmla="*/ 358143 h 404503"/>
              <a:gd name="connsiteX8" fmla="*/ 54912 w 1191243"/>
              <a:gd name="connsiteY8" fmla="*/ 128739 h 404503"/>
              <a:gd name="connsiteX0" fmla="*/ 27780 w 1164111"/>
              <a:gd name="connsiteY0" fmla="*/ 128739 h 404503"/>
              <a:gd name="connsiteX1" fmla="*/ 156519 w 1164111"/>
              <a:gd name="connsiteY1" fmla="*/ 0 h 404503"/>
              <a:gd name="connsiteX2" fmla="*/ 1035372 w 1164111"/>
              <a:gd name="connsiteY2" fmla="*/ 0 h 404503"/>
              <a:gd name="connsiteX3" fmla="*/ 1164111 w 1164111"/>
              <a:gd name="connsiteY3" fmla="*/ 128739 h 404503"/>
              <a:gd name="connsiteX4" fmla="*/ 1164111 w 1164111"/>
              <a:gd name="connsiteY4" fmla="*/ 242813 h 404503"/>
              <a:gd name="connsiteX5" fmla="*/ 1035372 w 1164111"/>
              <a:gd name="connsiteY5" fmla="*/ 371552 h 404503"/>
              <a:gd name="connsiteX6" fmla="*/ 0 w 1164111"/>
              <a:gd name="connsiteY6" fmla="*/ 404503 h 404503"/>
              <a:gd name="connsiteX7" fmla="*/ 23661 w 1164111"/>
              <a:gd name="connsiteY7" fmla="*/ 358143 h 404503"/>
              <a:gd name="connsiteX8" fmla="*/ 27780 w 1164111"/>
              <a:gd name="connsiteY8" fmla="*/ 128739 h 404503"/>
              <a:gd name="connsiteX0" fmla="*/ 7186 w 1143517"/>
              <a:gd name="connsiteY0" fmla="*/ 128739 h 371552"/>
              <a:gd name="connsiteX1" fmla="*/ 135925 w 1143517"/>
              <a:gd name="connsiteY1" fmla="*/ 0 h 371552"/>
              <a:gd name="connsiteX2" fmla="*/ 1014778 w 1143517"/>
              <a:gd name="connsiteY2" fmla="*/ 0 h 371552"/>
              <a:gd name="connsiteX3" fmla="*/ 1143517 w 1143517"/>
              <a:gd name="connsiteY3" fmla="*/ 128739 h 371552"/>
              <a:gd name="connsiteX4" fmla="*/ 1143517 w 1143517"/>
              <a:gd name="connsiteY4" fmla="*/ 242813 h 371552"/>
              <a:gd name="connsiteX5" fmla="*/ 1014778 w 1143517"/>
              <a:gd name="connsiteY5" fmla="*/ 371552 h 371552"/>
              <a:gd name="connsiteX6" fmla="*/ 0 w 1143517"/>
              <a:gd name="connsiteY6" fmla="*/ 367432 h 371552"/>
              <a:gd name="connsiteX7" fmla="*/ 3067 w 1143517"/>
              <a:gd name="connsiteY7" fmla="*/ 358143 h 371552"/>
              <a:gd name="connsiteX8" fmla="*/ 7186 w 1143517"/>
              <a:gd name="connsiteY8" fmla="*/ 128739 h 371552"/>
              <a:gd name="connsiteX0" fmla="*/ 7186 w 1143517"/>
              <a:gd name="connsiteY0" fmla="*/ 128739 h 371552"/>
              <a:gd name="connsiteX1" fmla="*/ 135925 w 1143517"/>
              <a:gd name="connsiteY1" fmla="*/ 0 h 371552"/>
              <a:gd name="connsiteX2" fmla="*/ 1014778 w 1143517"/>
              <a:gd name="connsiteY2" fmla="*/ 0 h 371552"/>
              <a:gd name="connsiteX3" fmla="*/ 1143517 w 1143517"/>
              <a:gd name="connsiteY3" fmla="*/ 128739 h 371552"/>
              <a:gd name="connsiteX4" fmla="*/ 1143517 w 1143517"/>
              <a:gd name="connsiteY4" fmla="*/ 242813 h 371552"/>
              <a:gd name="connsiteX5" fmla="*/ 1014778 w 1143517"/>
              <a:gd name="connsiteY5" fmla="*/ 371552 h 371552"/>
              <a:gd name="connsiteX6" fmla="*/ 0 w 1143517"/>
              <a:gd name="connsiteY6" fmla="*/ 367432 h 371552"/>
              <a:gd name="connsiteX7" fmla="*/ 3067 w 1143517"/>
              <a:gd name="connsiteY7" fmla="*/ 308716 h 371552"/>
              <a:gd name="connsiteX8" fmla="*/ 7186 w 1143517"/>
              <a:gd name="connsiteY8" fmla="*/ 128739 h 371552"/>
              <a:gd name="connsiteX0" fmla="*/ 7186 w 1143517"/>
              <a:gd name="connsiteY0" fmla="*/ 128739 h 375670"/>
              <a:gd name="connsiteX1" fmla="*/ 135925 w 1143517"/>
              <a:gd name="connsiteY1" fmla="*/ 0 h 375670"/>
              <a:gd name="connsiteX2" fmla="*/ 1014778 w 1143517"/>
              <a:gd name="connsiteY2" fmla="*/ 0 h 375670"/>
              <a:gd name="connsiteX3" fmla="*/ 1143517 w 1143517"/>
              <a:gd name="connsiteY3" fmla="*/ 128739 h 375670"/>
              <a:gd name="connsiteX4" fmla="*/ 1143517 w 1143517"/>
              <a:gd name="connsiteY4" fmla="*/ 242813 h 375670"/>
              <a:gd name="connsiteX5" fmla="*/ 1014778 w 1143517"/>
              <a:gd name="connsiteY5" fmla="*/ 371552 h 375670"/>
              <a:gd name="connsiteX6" fmla="*/ 0 w 1143517"/>
              <a:gd name="connsiteY6" fmla="*/ 375670 h 375670"/>
              <a:gd name="connsiteX7" fmla="*/ 3067 w 1143517"/>
              <a:gd name="connsiteY7" fmla="*/ 308716 h 375670"/>
              <a:gd name="connsiteX8" fmla="*/ 7186 w 1143517"/>
              <a:gd name="connsiteY8" fmla="*/ 128739 h 375670"/>
              <a:gd name="connsiteX0" fmla="*/ 7186 w 1143517"/>
              <a:gd name="connsiteY0" fmla="*/ 128739 h 375670"/>
              <a:gd name="connsiteX1" fmla="*/ 135925 w 1143517"/>
              <a:gd name="connsiteY1" fmla="*/ 0 h 375670"/>
              <a:gd name="connsiteX2" fmla="*/ 1014778 w 1143517"/>
              <a:gd name="connsiteY2" fmla="*/ 0 h 375670"/>
              <a:gd name="connsiteX3" fmla="*/ 1143517 w 1143517"/>
              <a:gd name="connsiteY3" fmla="*/ 128739 h 375670"/>
              <a:gd name="connsiteX4" fmla="*/ 1143517 w 1143517"/>
              <a:gd name="connsiteY4" fmla="*/ 242813 h 375670"/>
              <a:gd name="connsiteX5" fmla="*/ 1014778 w 1143517"/>
              <a:gd name="connsiteY5" fmla="*/ 371552 h 375670"/>
              <a:gd name="connsiteX6" fmla="*/ 0 w 1143517"/>
              <a:gd name="connsiteY6" fmla="*/ 375670 h 375670"/>
              <a:gd name="connsiteX7" fmla="*/ 3067 w 1143517"/>
              <a:gd name="connsiteY7" fmla="*/ 362261 h 375670"/>
              <a:gd name="connsiteX8" fmla="*/ 7186 w 1143517"/>
              <a:gd name="connsiteY8" fmla="*/ 128739 h 375670"/>
              <a:gd name="connsiteX0" fmla="*/ 354262 w 1490593"/>
              <a:gd name="connsiteY0" fmla="*/ 128739 h 375670"/>
              <a:gd name="connsiteX1" fmla="*/ 483001 w 1490593"/>
              <a:gd name="connsiteY1" fmla="*/ 0 h 375670"/>
              <a:gd name="connsiteX2" fmla="*/ 1361854 w 1490593"/>
              <a:gd name="connsiteY2" fmla="*/ 0 h 375670"/>
              <a:gd name="connsiteX3" fmla="*/ 1490593 w 1490593"/>
              <a:gd name="connsiteY3" fmla="*/ 128739 h 375670"/>
              <a:gd name="connsiteX4" fmla="*/ 1490593 w 1490593"/>
              <a:gd name="connsiteY4" fmla="*/ 242813 h 375670"/>
              <a:gd name="connsiteX5" fmla="*/ 1361854 w 1490593"/>
              <a:gd name="connsiteY5" fmla="*/ 371552 h 375670"/>
              <a:gd name="connsiteX6" fmla="*/ 347076 w 1490593"/>
              <a:gd name="connsiteY6" fmla="*/ 375670 h 375670"/>
              <a:gd name="connsiteX7" fmla="*/ 35 w 1490593"/>
              <a:gd name="connsiteY7" fmla="*/ 275763 h 375670"/>
              <a:gd name="connsiteX8" fmla="*/ 354262 w 1490593"/>
              <a:gd name="connsiteY8" fmla="*/ 128739 h 375670"/>
              <a:gd name="connsiteX0" fmla="*/ 85079 w 1221410"/>
              <a:gd name="connsiteY0" fmla="*/ 128739 h 375670"/>
              <a:gd name="connsiteX1" fmla="*/ 213818 w 1221410"/>
              <a:gd name="connsiteY1" fmla="*/ 0 h 375670"/>
              <a:gd name="connsiteX2" fmla="*/ 1092671 w 1221410"/>
              <a:gd name="connsiteY2" fmla="*/ 0 h 375670"/>
              <a:gd name="connsiteX3" fmla="*/ 1221410 w 1221410"/>
              <a:gd name="connsiteY3" fmla="*/ 128739 h 375670"/>
              <a:gd name="connsiteX4" fmla="*/ 1221410 w 1221410"/>
              <a:gd name="connsiteY4" fmla="*/ 242813 h 375670"/>
              <a:gd name="connsiteX5" fmla="*/ 1092671 w 1221410"/>
              <a:gd name="connsiteY5" fmla="*/ 371552 h 375670"/>
              <a:gd name="connsiteX6" fmla="*/ 77893 w 1221410"/>
              <a:gd name="connsiteY6" fmla="*/ 375670 h 375670"/>
              <a:gd name="connsiteX7" fmla="*/ 85079 w 1221410"/>
              <a:gd name="connsiteY7" fmla="*/ 128739 h 375670"/>
              <a:gd name="connsiteX0" fmla="*/ 79568 w 1215899"/>
              <a:gd name="connsiteY0" fmla="*/ 128739 h 375670"/>
              <a:gd name="connsiteX1" fmla="*/ 208307 w 1215899"/>
              <a:gd name="connsiteY1" fmla="*/ 0 h 375670"/>
              <a:gd name="connsiteX2" fmla="*/ 1087160 w 1215899"/>
              <a:gd name="connsiteY2" fmla="*/ 0 h 375670"/>
              <a:gd name="connsiteX3" fmla="*/ 1215899 w 1215899"/>
              <a:gd name="connsiteY3" fmla="*/ 128739 h 375670"/>
              <a:gd name="connsiteX4" fmla="*/ 1215899 w 1215899"/>
              <a:gd name="connsiteY4" fmla="*/ 242813 h 375670"/>
              <a:gd name="connsiteX5" fmla="*/ 1087160 w 1215899"/>
              <a:gd name="connsiteY5" fmla="*/ 371552 h 375670"/>
              <a:gd name="connsiteX6" fmla="*/ 72382 w 1215899"/>
              <a:gd name="connsiteY6" fmla="*/ 375670 h 375670"/>
              <a:gd name="connsiteX7" fmla="*/ 79568 w 1215899"/>
              <a:gd name="connsiteY7" fmla="*/ 128739 h 375670"/>
              <a:gd name="connsiteX0" fmla="*/ 7709 w 1144040"/>
              <a:gd name="connsiteY0" fmla="*/ 128739 h 375740"/>
              <a:gd name="connsiteX1" fmla="*/ 136448 w 1144040"/>
              <a:gd name="connsiteY1" fmla="*/ 0 h 375740"/>
              <a:gd name="connsiteX2" fmla="*/ 1015301 w 1144040"/>
              <a:gd name="connsiteY2" fmla="*/ 0 h 375740"/>
              <a:gd name="connsiteX3" fmla="*/ 1144040 w 1144040"/>
              <a:gd name="connsiteY3" fmla="*/ 128739 h 375740"/>
              <a:gd name="connsiteX4" fmla="*/ 1144040 w 1144040"/>
              <a:gd name="connsiteY4" fmla="*/ 242813 h 375740"/>
              <a:gd name="connsiteX5" fmla="*/ 1015301 w 1144040"/>
              <a:gd name="connsiteY5" fmla="*/ 371552 h 375740"/>
              <a:gd name="connsiteX6" fmla="*/ 523 w 1144040"/>
              <a:gd name="connsiteY6" fmla="*/ 375670 h 375740"/>
              <a:gd name="connsiteX7" fmla="*/ 7709 w 1144040"/>
              <a:gd name="connsiteY7" fmla="*/ 128739 h 375740"/>
              <a:gd name="connsiteX0" fmla="*/ 0 w 1136331"/>
              <a:gd name="connsiteY0" fmla="*/ 128739 h 375740"/>
              <a:gd name="connsiteX1" fmla="*/ 128739 w 1136331"/>
              <a:gd name="connsiteY1" fmla="*/ 0 h 375740"/>
              <a:gd name="connsiteX2" fmla="*/ 1007592 w 1136331"/>
              <a:gd name="connsiteY2" fmla="*/ 0 h 375740"/>
              <a:gd name="connsiteX3" fmla="*/ 1136331 w 1136331"/>
              <a:gd name="connsiteY3" fmla="*/ 128739 h 375740"/>
              <a:gd name="connsiteX4" fmla="*/ 1136331 w 1136331"/>
              <a:gd name="connsiteY4" fmla="*/ 242813 h 375740"/>
              <a:gd name="connsiteX5" fmla="*/ 1007592 w 1136331"/>
              <a:gd name="connsiteY5" fmla="*/ 371552 h 375740"/>
              <a:gd name="connsiteX6" fmla="*/ 5171 w 1136331"/>
              <a:gd name="connsiteY6" fmla="*/ 375670 h 375740"/>
              <a:gd name="connsiteX7" fmla="*/ 0 w 1136331"/>
              <a:gd name="connsiteY7" fmla="*/ 128739 h 37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6331" h="375740">
                <a:moveTo>
                  <a:pt x="0" y="128739"/>
                </a:moveTo>
                <a:cubicBezTo>
                  <a:pt x="0" y="57638"/>
                  <a:pt x="57638" y="0"/>
                  <a:pt x="128739" y="0"/>
                </a:cubicBezTo>
                <a:lnTo>
                  <a:pt x="1007592" y="0"/>
                </a:lnTo>
                <a:cubicBezTo>
                  <a:pt x="1078693" y="0"/>
                  <a:pt x="1136331" y="57638"/>
                  <a:pt x="1136331" y="128739"/>
                </a:cubicBezTo>
                <a:lnTo>
                  <a:pt x="1136331" y="242813"/>
                </a:lnTo>
                <a:cubicBezTo>
                  <a:pt x="1136331" y="313914"/>
                  <a:pt x="1078693" y="371552"/>
                  <a:pt x="1007592" y="371552"/>
                </a:cubicBezTo>
                <a:lnTo>
                  <a:pt x="5171" y="375670"/>
                </a:lnTo>
                <a:cubicBezTo>
                  <a:pt x="1995" y="380509"/>
                  <a:pt x="2060" y="133686"/>
                  <a:pt x="0" y="128739"/>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8"/>
          <p:cNvSpPr>
            <a:spLocks noGrp="1"/>
          </p:cNvSpPr>
          <p:nvPr>
            <p:ph type="body" sz="quarter" idx="10"/>
          </p:nvPr>
        </p:nvSpPr>
        <p:spPr>
          <a:xfrm>
            <a:off x="838200" y="554299"/>
            <a:ext cx="10515600" cy="152350"/>
          </a:xfrm>
          <a:prstGeom prst="rect">
            <a:avLst/>
          </a:prstGeom>
        </p:spPr>
        <p:txBody>
          <a:bodyPr wrap="square" lIns="0" tIns="0" rIns="0" bIns="0">
            <a:noAutofit/>
          </a:bodyPr>
          <a:lstStyle>
            <a:lvl1pPr marL="0" indent="0">
              <a:lnSpc>
                <a:spcPct val="100000"/>
              </a:lnSpc>
              <a:spcBef>
                <a:spcPts val="0"/>
              </a:spcBef>
              <a:buNone/>
              <a:defRPr sz="1100" cap="all" spc="25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en-US" dirty="0"/>
              <a:t>Click to edit Master text styles</a:t>
            </a:r>
          </a:p>
        </p:txBody>
      </p:sp>
      <p:sp>
        <p:nvSpPr>
          <p:cNvPr id="14" name="Oval 13"/>
          <p:cNvSpPr/>
          <p:nvPr userDrawn="1"/>
        </p:nvSpPr>
        <p:spPr>
          <a:xfrm>
            <a:off x="11609547" y="400050"/>
            <a:ext cx="339725" cy="33972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15" name="TextBox 14"/>
          <p:cNvSpPr txBox="1"/>
          <p:nvPr userDrawn="1"/>
        </p:nvSpPr>
        <p:spPr>
          <a:xfrm>
            <a:off x="11638914" y="479425"/>
            <a:ext cx="269875" cy="169277"/>
          </a:xfrm>
          <a:prstGeom prst="rect">
            <a:avLst/>
          </a:prstGeom>
          <a:noFill/>
        </p:spPr>
        <p:txBody>
          <a:bodyPr wrap="square" lIns="0" tIns="0" rIns="0" bIns="0" rtlCol="0">
            <a:spAutoFit/>
          </a:bodyPr>
          <a:lstStyle/>
          <a:p>
            <a:pPr algn="ctr"/>
            <a:fld id="{BD8018E6-5008-4D09-8834-2943DEA75A3D}" type="slidenum">
              <a:rPr lang="en-US" sz="1100" b="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b="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0" name="Group 9">
            <a:extLst>
              <a:ext uri="{FF2B5EF4-FFF2-40B4-BE49-F238E27FC236}">
                <a16:creationId xmlns:a16="http://schemas.microsoft.com/office/drawing/2014/main" id="{432CCB9E-EBCF-4AB0-A604-2319A299E946}"/>
              </a:ext>
            </a:extLst>
          </p:cNvPr>
          <p:cNvGrpSpPr/>
          <p:nvPr userDrawn="1"/>
        </p:nvGrpSpPr>
        <p:grpSpPr>
          <a:xfrm>
            <a:off x="0" y="1203481"/>
            <a:ext cx="543560" cy="38331"/>
            <a:chOff x="3244850" y="3002280"/>
            <a:chExt cx="1752600" cy="152400"/>
          </a:xfrm>
          <a:solidFill>
            <a:schemeClr val="accent3"/>
          </a:solidFill>
        </p:grpSpPr>
        <p:sp>
          <p:nvSpPr>
            <p:cNvPr id="11" name="Rectangle 10">
              <a:extLst>
                <a:ext uri="{FF2B5EF4-FFF2-40B4-BE49-F238E27FC236}">
                  <a16:creationId xmlns:a16="http://schemas.microsoft.com/office/drawing/2014/main" id="{36A33EC8-C09E-4709-A368-9DF9789D1453}"/>
                </a:ext>
              </a:extLst>
            </p:cNvPr>
            <p:cNvSpPr/>
            <p:nvPr/>
          </p:nvSpPr>
          <p:spPr>
            <a:xfrm>
              <a:off x="4121150" y="3002280"/>
              <a:ext cx="876300" cy="1524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A9193B2-67C2-42BA-B53E-35B45A8958FA}"/>
                </a:ext>
              </a:extLst>
            </p:cNvPr>
            <p:cNvSpPr/>
            <p:nvPr/>
          </p:nvSpPr>
          <p:spPr>
            <a:xfrm>
              <a:off x="3244850" y="3002280"/>
              <a:ext cx="876300" cy="1524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9" name="Title 8"/>
          <p:cNvSpPr>
            <a:spLocks noGrp="1"/>
          </p:cNvSpPr>
          <p:nvPr>
            <p:ph type="title"/>
          </p:nvPr>
        </p:nvSpPr>
        <p:spPr>
          <a:xfrm>
            <a:off x="917890" y="989484"/>
            <a:ext cx="10538460" cy="508179"/>
          </a:xfrm>
          <a:prstGeom prst="rect">
            <a:avLst/>
          </a:prstGeom>
          <a:noFill/>
        </p:spPr>
        <p:txBody>
          <a:bodyPr lIns="0" tIns="0" rIns="0" bIns="0" anchor="t" anchorCtr="0"/>
          <a:lstStyle>
            <a:lvl1pPr>
              <a:defRPr sz="3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Tree>
    <p:extLst>
      <p:ext uri="{BB962C8B-B14F-4D97-AF65-F5344CB8AC3E}">
        <p14:creationId xmlns:p14="http://schemas.microsoft.com/office/powerpoint/2010/main" val="3180132710"/>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1056">
          <p15:clr>
            <a:srgbClr val="FBAE40"/>
          </p15:clr>
        </p15:guide>
        <p15:guide id="2" pos="14304">
          <p15:clr>
            <a:srgbClr val="FBAE40"/>
          </p15:clr>
        </p15:guide>
        <p15:guide id="3" orient="horz" pos="7920">
          <p15:clr>
            <a:srgbClr val="FBAE40"/>
          </p15:clr>
        </p15:guide>
        <p15:guide id="4" orient="horz" pos="504">
          <p15:clr>
            <a:srgbClr val="FBAE40"/>
          </p15:clr>
        </p15:guide>
        <p15:guide id="5" orient="horz" pos="2304">
          <p15:clr>
            <a:srgbClr val="FBAE40"/>
          </p15:clr>
        </p15:guide>
        <p15:guide id="6" pos="2208">
          <p15:clr>
            <a:srgbClr val="FBAE40"/>
          </p15:clr>
        </p15:guide>
        <p15:guide id="7" pos="131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ingle Image">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609600" y="687982"/>
            <a:ext cx="10706100" cy="4569818"/>
          </a:xfrm>
          <a:prstGeom prst="rect">
            <a:avLst/>
          </a:prstGeom>
        </p:spPr>
      </p:sp>
    </p:spTree>
    <p:extLst>
      <p:ext uri="{BB962C8B-B14F-4D97-AF65-F5344CB8AC3E}">
        <p14:creationId xmlns:p14="http://schemas.microsoft.com/office/powerpoint/2010/main" val="15839489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Full pictur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prstGeom prst="rect">
            <a:avLst/>
          </a:prstGeom>
        </p:spPr>
        <p:txBody>
          <a:bodyPr lIns="0" tIns="0" rIns="0" bIns="0" anchor="ctr" anchorCtr="0"/>
          <a:lstStyle>
            <a:lvl1pPr marL="0" indent="0" algn="ctr">
              <a:buNone/>
              <a:defRPr sz="200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Tree>
    <p:extLst>
      <p:ext uri="{BB962C8B-B14F-4D97-AF65-F5344CB8AC3E}">
        <p14:creationId xmlns:p14="http://schemas.microsoft.com/office/powerpoint/2010/main" val="485578541"/>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1056">
          <p15:clr>
            <a:srgbClr val="FBAE40"/>
          </p15:clr>
        </p15:guide>
        <p15:guide id="2" pos="14304">
          <p15:clr>
            <a:srgbClr val="FBAE40"/>
          </p15:clr>
        </p15:guide>
        <p15:guide id="3" orient="horz" pos="7920">
          <p15:clr>
            <a:srgbClr val="FBAE40"/>
          </p15:clr>
        </p15:guide>
        <p15:guide id="4" orient="horz" pos="50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741552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5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141448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7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210433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1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013906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2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72205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4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9042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7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777387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9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12742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0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058454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s Layout">
    <p:spTree>
      <p:nvGrpSpPr>
        <p:cNvPr id="1" name=""/>
        <p:cNvGrpSpPr/>
        <p:nvPr/>
      </p:nvGrpSpPr>
      <p:grpSpPr>
        <a:xfrm>
          <a:off x="0" y="0"/>
          <a:ext cx="0" cy="0"/>
          <a:chOff x="0" y="0"/>
          <a:chExt cx="0" cy="0"/>
        </a:xfrm>
      </p:grpSpPr>
      <p:sp>
        <p:nvSpPr>
          <p:cNvPr id="2" name="Picture Placeholder 7"/>
          <p:cNvSpPr>
            <a:spLocks noGrp="1"/>
          </p:cNvSpPr>
          <p:nvPr>
            <p:ph type="pic" sz="quarter" idx="10"/>
          </p:nvPr>
        </p:nvSpPr>
        <p:spPr>
          <a:xfrm>
            <a:off x="1477197" y="1321976"/>
            <a:ext cx="1828800" cy="18288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
        <p:nvSpPr>
          <p:cNvPr id="3" name="Picture Placeholder 7"/>
          <p:cNvSpPr>
            <a:spLocks noGrp="1"/>
          </p:cNvSpPr>
          <p:nvPr>
            <p:ph type="pic" sz="quarter" idx="11"/>
          </p:nvPr>
        </p:nvSpPr>
        <p:spPr>
          <a:xfrm>
            <a:off x="3926107" y="1321976"/>
            <a:ext cx="1828800" cy="18288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
        <p:nvSpPr>
          <p:cNvPr id="4" name="Picture Placeholder 7"/>
          <p:cNvSpPr>
            <a:spLocks noGrp="1"/>
          </p:cNvSpPr>
          <p:nvPr>
            <p:ph type="pic" sz="quarter" idx="12"/>
          </p:nvPr>
        </p:nvSpPr>
        <p:spPr>
          <a:xfrm>
            <a:off x="6375017" y="1321976"/>
            <a:ext cx="1828800" cy="18288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
        <p:nvSpPr>
          <p:cNvPr id="5" name="Picture Placeholder 7"/>
          <p:cNvSpPr>
            <a:spLocks noGrp="1"/>
          </p:cNvSpPr>
          <p:nvPr>
            <p:ph type="pic" sz="quarter" idx="13"/>
          </p:nvPr>
        </p:nvSpPr>
        <p:spPr>
          <a:xfrm>
            <a:off x="8823927" y="1321976"/>
            <a:ext cx="1828800" cy="18288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
        <p:nvSpPr>
          <p:cNvPr id="6" name="Picture Placeholder 7"/>
          <p:cNvSpPr>
            <a:spLocks noGrp="1"/>
          </p:cNvSpPr>
          <p:nvPr>
            <p:ph type="pic" sz="quarter" idx="14"/>
          </p:nvPr>
        </p:nvSpPr>
        <p:spPr>
          <a:xfrm>
            <a:off x="1477197" y="3697314"/>
            <a:ext cx="1828800" cy="18288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
        <p:nvSpPr>
          <p:cNvPr id="7" name="Picture Placeholder 7"/>
          <p:cNvSpPr>
            <a:spLocks noGrp="1"/>
          </p:cNvSpPr>
          <p:nvPr>
            <p:ph type="pic" sz="quarter" idx="15"/>
          </p:nvPr>
        </p:nvSpPr>
        <p:spPr>
          <a:xfrm>
            <a:off x="3926107" y="3697314"/>
            <a:ext cx="1828800" cy="18288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
        <p:nvSpPr>
          <p:cNvPr id="8" name="Picture Placeholder 7"/>
          <p:cNvSpPr>
            <a:spLocks noGrp="1"/>
          </p:cNvSpPr>
          <p:nvPr>
            <p:ph type="pic" sz="quarter" idx="16"/>
          </p:nvPr>
        </p:nvSpPr>
        <p:spPr>
          <a:xfrm>
            <a:off x="6375017" y="3697314"/>
            <a:ext cx="1828800" cy="18288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
        <p:nvSpPr>
          <p:cNvPr id="9" name="Picture Placeholder 7"/>
          <p:cNvSpPr>
            <a:spLocks noGrp="1"/>
          </p:cNvSpPr>
          <p:nvPr>
            <p:ph type="pic" sz="quarter" idx="17"/>
          </p:nvPr>
        </p:nvSpPr>
        <p:spPr>
          <a:xfrm>
            <a:off x="8823927" y="3697314"/>
            <a:ext cx="1828800" cy="18288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34817591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1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17728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5_Title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8B55DB-BDBF-495A-B583-3A3434B7CA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610" y="0"/>
            <a:ext cx="12156780" cy="6858000"/>
          </a:xfrm>
          <a:prstGeom prst="rect">
            <a:avLst/>
          </a:prstGeom>
        </p:spPr>
      </p:pic>
      <p:sp>
        <p:nvSpPr>
          <p:cNvPr id="5" name="Text Placeholder 4">
            <a:extLst>
              <a:ext uri="{FF2B5EF4-FFF2-40B4-BE49-F238E27FC236}">
                <a16:creationId xmlns:a16="http://schemas.microsoft.com/office/drawing/2014/main" id="{D5FF55E8-F91F-48B0-81BC-EF44B2E24A58}"/>
              </a:ext>
            </a:extLst>
          </p:cNvPr>
          <p:cNvSpPr>
            <a:spLocks noGrp="1"/>
          </p:cNvSpPr>
          <p:nvPr>
            <p:ph type="body" sz="quarter" idx="12"/>
          </p:nvPr>
        </p:nvSpPr>
        <p:spPr>
          <a:xfrm>
            <a:off x="7708900" y="4257675"/>
            <a:ext cx="2654300" cy="508318"/>
          </a:xfrm>
        </p:spPr>
        <p:txBody>
          <a:bodyPr anchor="b" anchorCtr="0">
            <a:noAutofit/>
          </a:bodyPr>
          <a:lstStyle>
            <a:lvl1pPr marL="0" indent="0" algn="ctr">
              <a:lnSpc>
                <a:spcPct val="105000"/>
              </a:lnSpc>
              <a:spcBef>
                <a:spcPts val="0"/>
              </a:spcBef>
              <a:buNone/>
              <a:defRPr sz="1300" b="1">
                <a:solidFill>
                  <a:schemeClr val="bg2"/>
                </a:solidFill>
                <a:latin typeface="Open Sans"/>
              </a:defRPr>
            </a:lvl1pPr>
            <a:lvl2pPr marL="0" indent="0" algn="ctr">
              <a:lnSpc>
                <a:spcPct val="105000"/>
              </a:lnSpc>
              <a:spcBef>
                <a:spcPts val="0"/>
              </a:spcBef>
              <a:buNone/>
              <a:defRPr sz="1300">
                <a:solidFill>
                  <a:schemeClr val="bg2"/>
                </a:solidFill>
                <a:latin typeface="Open Sans"/>
              </a:defRPr>
            </a:lvl2pPr>
            <a:lvl3pPr>
              <a:defRPr sz="1200"/>
            </a:lvl3pPr>
            <a:lvl4pPr>
              <a:defRPr sz="1200"/>
            </a:lvl4pPr>
            <a:lvl5pPr>
              <a:defRPr sz="1200"/>
            </a:lvl5pPr>
          </a:lstStyle>
          <a:p>
            <a:pPr lvl="0"/>
            <a:r>
              <a:rPr lang="en-US" dirty="0"/>
              <a:t>Click to edit Master text styles</a:t>
            </a:r>
          </a:p>
          <a:p>
            <a:pPr lvl="1"/>
            <a:r>
              <a:rPr lang="en-US" dirty="0"/>
              <a:t>Second level</a:t>
            </a:r>
          </a:p>
        </p:txBody>
      </p:sp>
      <p:sp>
        <p:nvSpPr>
          <p:cNvPr id="2" name="Title 1">
            <a:extLst>
              <a:ext uri="{FF2B5EF4-FFF2-40B4-BE49-F238E27FC236}">
                <a16:creationId xmlns:a16="http://schemas.microsoft.com/office/drawing/2014/main" id="{C08154D1-6199-4118-9844-D7E16F80E6D1}"/>
              </a:ext>
            </a:extLst>
          </p:cNvPr>
          <p:cNvSpPr>
            <a:spLocks noGrp="1"/>
          </p:cNvSpPr>
          <p:nvPr>
            <p:ph type="ctrTitle"/>
          </p:nvPr>
        </p:nvSpPr>
        <p:spPr>
          <a:xfrm>
            <a:off x="6508750" y="1504949"/>
            <a:ext cx="4835525" cy="2447926"/>
          </a:xfrm>
        </p:spPr>
        <p:txBody>
          <a:bodyPr anchor="b">
            <a:noAutofit/>
          </a:bodyPr>
          <a:lstStyle>
            <a:lvl1pPr algn="ctr">
              <a:lnSpc>
                <a:spcPct val="100000"/>
              </a:lnSpc>
              <a:defRPr sz="5600" b="1" spc="-20" baseline="0">
                <a:solidFill>
                  <a:schemeClr val="bg2"/>
                </a:solidFill>
                <a:latin typeface="Open Sans"/>
              </a:defRPr>
            </a:lvl1pPr>
          </a:lstStyle>
          <a:p>
            <a:r>
              <a:rPr lang="en-US" dirty="0"/>
              <a:t>Click to edit Master title style</a:t>
            </a:r>
            <a:endParaRPr lang="en-GB" dirty="0"/>
          </a:p>
        </p:txBody>
      </p:sp>
    </p:spTree>
    <p:extLst>
      <p:ext uri="{BB962C8B-B14F-4D97-AF65-F5344CB8AC3E}">
        <p14:creationId xmlns:p14="http://schemas.microsoft.com/office/powerpoint/2010/main" val="409297246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able of Contents - Two Colum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88722-4B8A-483C-9D07-DB12AFB6D760}"/>
              </a:ext>
            </a:extLst>
          </p:cNvPr>
          <p:cNvSpPr>
            <a:spLocks noGrp="1"/>
          </p:cNvSpPr>
          <p:nvPr>
            <p:ph type="title"/>
          </p:nvPr>
        </p:nvSpPr>
        <p:spPr/>
        <p:txBody>
          <a:bodyPr/>
          <a:lstStyle>
            <a:lvl1pPr>
              <a:defRPr/>
            </a:lvl1pPr>
          </a:lstStyle>
          <a:p>
            <a:endParaRPr lang="en-GB" dirty="0"/>
          </a:p>
        </p:txBody>
      </p:sp>
      <p:sp>
        <p:nvSpPr>
          <p:cNvPr id="5" name="Slide Number Placeholder 4">
            <a:extLst>
              <a:ext uri="{FF2B5EF4-FFF2-40B4-BE49-F238E27FC236}">
                <a16:creationId xmlns:a16="http://schemas.microsoft.com/office/drawing/2014/main" id="{0436CBB1-4698-4E59-B2DD-75F72657B3E9}"/>
              </a:ext>
            </a:extLst>
          </p:cNvPr>
          <p:cNvSpPr>
            <a:spLocks noGrp="1"/>
          </p:cNvSpPr>
          <p:nvPr>
            <p:ph type="sldNum" sz="quarter" idx="12"/>
          </p:nvPr>
        </p:nvSpPr>
        <p:spPr/>
        <p:txBody>
          <a:bodyPr/>
          <a:lstStyle/>
          <a:p>
            <a:r>
              <a:rPr lang="en-GB" dirty="0"/>
              <a:t>Page </a:t>
            </a:r>
            <a:fld id="{A30585B2-4AE5-4E24-B2F9-21CF896AC489}" type="slidenum">
              <a:rPr lang="en-GB" smtClean="0"/>
              <a:pPr/>
              <a:t>‹#›</a:t>
            </a:fld>
            <a:endParaRPr lang="en-GB" dirty="0"/>
          </a:p>
        </p:txBody>
      </p:sp>
      <p:sp>
        <p:nvSpPr>
          <p:cNvPr id="7" name="Text Placeholder 6">
            <a:extLst>
              <a:ext uri="{FF2B5EF4-FFF2-40B4-BE49-F238E27FC236}">
                <a16:creationId xmlns:a16="http://schemas.microsoft.com/office/drawing/2014/main" id="{823235BC-F43D-4736-AE33-111FE081D684}"/>
              </a:ext>
            </a:extLst>
          </p:cNvPr>
          <p:cNvSpPr>
            <a:spLocks noGrp="1"/>
          </p:cNvSpPr>
          <p:nvPr>
            <p:ph type="body" sz="quarter" idx="13" hasCustomPrompt="1"/>
          </p:nvPr>
        </p:nvSpPr>
        <p:spPr>
          <a:xfrm>
            <a:off x="356400" y="1720850"/>
            <a:ext cx="11480400" cy="4264025"/>
          </a:xfrm>
        </p:spPr>
        <p:txBody>
          <a:bodyPr numCol="2"/>
          <a:lstStyle>
            <a:lvl1pPr marL="215900" marR="0" indent="-215900" algn="l" defTabSz="914400" rtl="0" eaLnBrk="1" fontAlgn="auto" latinLnBrk="0" hangingPunct="1">
              <a:lnSpc>
                <a:spcPct val="100000"/>
              </a:lnSpc>
              <a:spcBef>
                <a:spcPts val="1700"/>
              </a:spcBef>
              <a:spcAft>
                <a:spcPts val="0"/>
              </a:spcAft>
              <a:buClr>
                <a:srgbClr val="49ACF8"/>
              </a:buClr>
              <a:buSzTx/>
              <a:buFont typeface="Calibri" panose="020F0502020204030204" pitchFamily="34" charset="0"/>
              <a:buChar char="•"/>
              <a:tabLst>
                <a:tab pos="5029200" algn="r"/>
              </a:tabLst>
              <a:defRPr sz="1200" b="0">
                <a:solidFill>
                  <a:schemeClr val="tx1"/>
                </a:solidFill>
              </a:defRPr>
            </a:lvl1pPr>
            <a:lvl2pPr marL="360000" marR="0" indent="-144000" algn="l" defTabSz="914400" rtl="0" eaLnBrk="1" fontAlgn="auto" latinLnBrk="0" hangingPunct="1">
              <a:lnSpc>
                <a:spcPct val="100000"/>
              </a:lnSpc>
              <a:spcBef>
                <a:spcPts val="0"/>
              </a:spcBef>
              <a:spcAft>
                <a:spcPts val="0"/>
              </a:spcAft>
              <a:buClr>
                <a:srgbClr val="49ACF8"/>
              </a:buClr>
              <a:buSzTx/>
              <a:buFont typeface="Calibri" panose="020F0502020204030204" pitchFamily="34" charset="0"/>
              <a:buChar char="–"/>
              <a:tabLst>
                <a:tab pos="5029200" algn="r"/>
              </a:tabLst>
              <a:defRPr sz="1200">
                <a:solidFill>
                  <a:schemeClr val="tx1"/>
                </a:solidFill>
              </a:defRPr>
            </a:lvl2pPr>
            <a:lvl3pPr marL="504000" marR="0" indent="-144000" algn="l" defTabSz="941388" rtl="0" eaLnBrk="1" fontAlgn="auto" latinLnBrk="0" hangingPunct="1">
              <a:lnSpc>
                <a:spcPct val="100000"/>
              </a:lnSpc>
              <a:spcBef>
                <a:spcPts val="0"/>
              </a:spcBef>
              <a:spcAft>
                <a:spcPts val="0"/>
              </a:spcAft>
              <a:buClr>
                <a:srgbClr val="49ACF8"/>
              </a:buClr>
              <a:buSzTx/>
              <a:buFont typeface="Calibri" panose="020F0502020204030204" pitchFamily="34" charset="0"/>
              <a:buChar char="–"/>
              <a:tabLst>
                <a:tab pos="5029200" algn="r"/>
              </a:tabLst>
              <a:defRPr sz="1200">
                <a:solidFill>
                  <a:schemeClr val="tx1"/>
                </a:solidFill>
              </a:defRPr>
            </a:lvl3pPr>
            <a:lvl4pPr marL="252000" indent="-108000">
              <a:lnSpc>
                <a:spcPct val="100000"/>
              </a:lnSpc>
              <a:defRPr sz="1200">
                <a:solidFill>
                  <a:schemeClr val="tx1"/>
                </a:solidFill>
              </a:defRPr>
            </a:lvl4pPr>
            <a:lvl5pPr marL="360000" indent="-108000">
              <a:lnSpc>
                <a:spcPct val="100000"/>
              </a:lnSpc>
              <a:defRPr sz="1200">
                <a:solidFill>
                  <a:schemeClr val="tx1"/>
                </a:solidFill>
              </a:defRPr>
            </a:lvl5pPr>
          </a:lstStyle>
          <a:p>
            <a:pPr lvl="0"/>
            <a:r>
              <a:rPr lang="en-GB" b="0" dirty="0"/>
              <a:t>Contents	xx</a:t>
            </a:r>
          </a:p>
          <a:p>
            <a:pPr lvl="1"/>
            <a:r>
              <a:rPr lang="en-GB" b="0" dirty="0"/>
              <a:t>Contents	xx</a:t>
            </a:r>
          </a:p>
          <a:p>
            <a:pPr lvl="1"/>
            <a:r>
              <a:rPr lang="en-GB" b="0" dirty="0"/>
              <a:t>Contents	xx</a:t>
            </a:r>
          </a:p>
          <a:p>
            <a:pPr lvl="2"/>
            <a:r>
              <a:rPr lang="en-GB" b="0" dirty="0"/>
              <a:t>Contents	xx</a:t>
            </a:r>
          </a:p>
          <a:p>
            <a:pPr lvl="2"/>
            <a:r>
              <a:rPr lang="en-GB" b="0" dirty="0"/>
              <a:t>Contents	xx</a:t>
            </a:r>
          </a:p>
          <a:p>
            <a:pPr lvl="0"/>
            <a:r>
              <a:rPr lang="en-GB" b="0" dirty="0"/>
              <a:t>Contents	xx</a:t>
            </a:r>
          </a:p>
          <a:p>
            <a:pPr lvl="1"/>
            <a:r>
              <a:rPr lang="en-GB" b="0" dirty="0"/>
              <a:t>Contents	xx</a:t>
            </a:r>
          </a:p>
          <a:p>
            <a:pPr lvl="1"/>
            <a:r>
              <a:rPr lang="en-GB" b="0" dirty="0"/>
              <a:t>Contents	xx</a:t>
            </a:r>
          </a:p>
          <a:p>
            <a:pPr lvl="2"/>
            <a:r>
              <a:rPr lang="en-GB" b="0" dirty="0"/>
              <a:t>Contents	xx</a:t>
            </a:r>
          </a:p>
          <a:p>
            <a:pPr lvl="2"/>
            <a:r>
              <a:rPr lang="en-GB" b="0" dirty="0"/>
              <a:t>Contents	xx</a:t>
            </a:r>
          </a:p>
          <a:p>
            <a:pPr lvl="0"/>
            <a:r>
              <a:rPr lang="en-GB" b="0" dirty="0"/>
              <a:t>Contents	xx</a:t>
            </a:r>
          </a:p>
          <a:p>
            <a:pPr lvl="1"/>
            <a:r>
              <a:rPr lang="en-GB" b="0" dirty="0"/>
              <a:t>Contents	xx</a:t>
            </a:r>
          </a:p>
          <a:p>
            <a:pPr lvl="1"/>
            <a:r>
              <a:rPr lang="en-GB" b="0" dirty="0"/>
              <a:t>Contents	xx</a:t>
            </a:r>
          </a:p>
          <a:p>
            <a:pPr lvl="2"/>
            <a:r>
              <a:rPr lang="en-GB" b="0" dirty="0"/>
              <a:t>Contents	xx</a:t>
            </a:r>
          </a:p>
          <a:p>
            <a:pPr lvl="2"/>
            <a:r>
              <a:rPr lang="en-GB" b="0" dirty="0"/>
              <a:t>Contents	xx</a:t>
            </a:r>
          </a:p>
          <a:p>
            <a:pPr lvl="0"/>
            <a:r>
              <a:rPr lang="en-GB" b="0" dirty="0"/>
              <a:t>Contents	xx</a:t>
            </a:r>
          </a:p>
          <a:p>
            <a:pPr lvl="1"/>
            <a:r>
              <a:rPr lang="en-GB" b="0" dirty="0"/>
              <a:t>Contents	xx</a:t>
            </a:r>
          </a:p>
          <a:p>
            <a:pPr lvl="1"/>
            <a:r>
              <a:rPr lang="en-GB" b="0" dirty="0"/>
              <a:t>Contents	xx</a:t>
            </a:r>
          </a:p>
          <a:p>
            <a:pPr lvl="2"/>
            <a:r>
              <a:rPr lang="en-GB" b="0" dirty="0"/>
              <a:t>Contents	xx</a:t>
            </a:r>
          </a:p>
          <a:p>
            <a:pPr lvl="2"/>
            <a:r>
              <a:rPr lang="en-GB" b="0" dirty="0"/>
              <a:t>Contents	xx</a:t>
            </a:r>
          </a:p>
          <a:p>
            <a:pPr lvl="0"/>
            <a:r>
              <a:rPr lang="en-GB" b="0" dirty="0"/>
              <a:t>Contents	xx</a:t>
            </a:r>
          </a:p>
          <a:p>
            <a:pPr lvl="1"/>
            <a:r>
              <a:rPr lang="en-GB" b="0" dirty="0"/>
              <a:t>Contents	xx</a:t>
            </a:r>
          </a:p>
          <a:p>
            <a:pPr lvl="1"/>
            <a:r>
              <a:rPr lang="en-GB" b="0" dirty="0"/>
              <a:t>Contents	xx</a:t>
            </a:r>
          </a:p>
          <a:p>
            <a:pPr lvl="2"/>
            <a:r>
              <a:rPr lang="en-GB" b="0" dirty="0"/>
              <a:t>Contents	xx</a:t>
            </a:r>
          </a:p>
          <a:p>
            <a:pPr lvl="2"/>
            <a:r>
              <a:rPr lang="en-GB" b="0" dirty="0"/>
              <a:t>Contents	xx</a:t>
            </a:r>
          </a:p>
          <a:p>
            <a:pPr lvl="0"/>
            <a:r>
              <a:rPr lang="en-GB" b="0" dirty="0"/>
              <a:t>Contents	xx</a:t>
            </a:r>
          </a:p>
          <a:p>
            <a:pPr lvl="1"/>
            <a:r>
              <a:rPr lang="en-GB" b="0" dirty="0"/>
              <a:t>Contents	xx</a:t>
            </a:r>
          </a:p>
          <a:p>
            <a:pPr lvl="1"/>
            <a:r>
              <a:rPr lang="en-GB" b="0" dirty="0"/>
              <a:t>Contents	xx</a:t>
            </a:r>
          </a:p>
          <a:p>
            <a:pPr lvl="2"/>
            <a:r>
              <a:rPr lang="en-GB" b="0" dirty="0"/>
              <a:t>Contents	xx</a:t>
            </a:r>
          </a:p>
          <a:p>
            <a:pPr lvl="2"/>
            <a:r>
              <a:rPr lang="en-GB" b="0" dirty="0"/>
              <a:t>Contents	xx</a:t>
            </a:r>
          </a:p>
          <a:p>
            <a:pPr lvl="0"/>
            <a:r>
              <a:rPr lang="en-GB" b="0" dirty="0"/>
              <a:t>Contents	xx</a:t>
            </a:r>
          </a:p>
          <a:p>
            <a:pPr lvl="1"/>
            <a:r>
              <a:rPr lang="en-GB" b="0" dirty="0"/>
              <a:t>Contents	xx</a:t>
            </a:r>
          </a:p>
          <a:p>
            <a:pPr lvl="1"/>
            <a:r>
              <a:rPr lang="en-GB" b="0" dirty="0"/>
              <a:t>Contents	xx</a:t>
            </a:r>
          </a:p>
          <a:p>
            <a:pPr lvl="2"/>
            <a:r>
              <a:rPr lang="en-GB" b="0" dirty="0"/>
              <a:t>Contents	xx</a:t>
            </a:r>
          </a:p>
          <a:p>
            <a:pPr lvl="2"/>
            <a:r>
              <a:rPr lang="en-GB" b="0" dirty="0"/>
              <a:t>Contents	xx</a:t>
            </a:r>
          </a:p>
          <a:p>
            <a:pPr lvl="0"/>
            <a:r>
              <a:rPr lang="en-GB" b="0" dirty="0"/>
              <a:t>Contents	xx</a:t>
            </a:r>
          </a:p>
          <a:p>
            <a:pPr lvl="1"/>
            <a:r>
              <a:rPr lang="en-GB" b="0" dirty="0"/>
              <a:t>Contents	xx</a:t>
            </a:r>
          </a:p>
          <a:p>
            <a:pPr lvl="1"/>
            <a:r>
              <a:rPr lang="en-GB" b="0" dirty="0"/>
              <a:t>Contents	xx</a:t>
            </a:r>
          </a:p>
          <a:p>
            <a:pPr lvl="2"/>
            <a:r>
              <a:rPr lang="en-GB" b="0" dirty="0"/>
              <a:t>Contents	xx</a:t>
            </a:r>
          </a:p>
          <a:p>
            <a:pPr lvl="2"/>
            <a:r>
              <a:rPr lang="en-GB" b="0" dirty="0"/>
              <a:t>Contents	xx</a:t>
            </a:r>
          </a:p>
          <a:p>
            <a:pPr lvl="2"/>
            <a:endParaRPr lang="en-GB" dirty="0"/>
          </a:p>
        </p:txBody>
      </p:sp>
    </p:spTree>
    <p:extLst>
      <p:ext uri="{BB962C8B-B14F-4D97-AF65-F5344CB8AC3E}">
        <p14:creationId xmlns:p14="http://schemas.microsoft.com/office/powerpoint/2010/main" val="1775022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2F934-C12C-4140-854F-0344DFF7644D}"/>
              </a:ext>
            </a:extLst>
          </p:cNvPr>
          <p:cNvSpPr>
            <a:spLocks noGrp="1"/>
          </p:cNvSpPr>
          <p:nvPr>
            <p:ph type="title"/>
          </p:nvPr>
        </p:nvSpPr>
        <p:spPr/>
        <p:txBody>
          <a:bodyPr/>
          <a:lstStyle/>
          <a:p>
            <a:r>
              <a:rPr lang="en-US" dirty="0"/>
              <a:t>Click to edit Master title style</a:t>
            </a:r>
            <a:endParaRPr lang="en-GB" dirty="0"/>
          </a:p>
        </p:txBody>
      </p:sp>
      <p:sp>
        <p:nvSpPr>
          <p:cNvPr id="8" name="Slide Number Placeholder 7">
            <a:extLst>
              <a:ext uri="{FF2B5EF4-FFF2-40B4-BE49-F238E27FC236}">
                <a16:creationId xmlns:a16="http://schemas.microsoft.com/office/drawing/2014/main" id="{1D6E3BAA-6473-48ED-A3D0-B0644050B8B8}"/>
              </a:ext>
            </a:extLst>
          </p:cNvPr>
          <p:cNvSpPr>
            <a:spLocks noGrp="1"/>
          </p:cNvSpPr>
          <p:nvPr>
            <p:ph type="sldNum" sz="quarter" idx="12"/>
          </p:nvPr>
        </p:nvSpPr>
        <p:spPr/>
        <p:txBody>
          <a:bodyPr/>
          <a:lstStyle/>
          <a:p>
            <a:r>
              <a:rPr lang="en-GB" dirty="0"/>
              <a:t>Page </a:t>
            </a:r>
            <a:fld id="{A30585B2-4AE5-4E24-B2F9-21CF896AC489}" type="slidenum">
              <a:rPr lang="en-GB" smtClean="0"/>
              <a:pPr/>
              <a:t>‹#›</a:t>
            </a:fld>
            <a:endParaRPr lang="en-GB" dirty="0"/>
          </a:p>
        </p:txBody>
      </p:sp>
    </p:spTree>
    <p:extLst>
      <p:ext uri="{BB962C8B-B14F-4D97-AF65-F5344CB8AC3E}">
        <p14:creationId xmlns:p14="http://schemas.microsoft.com/office/powerpoint/2010/main" val="106848473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8_Default Slide">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0C86D8C8-4DB9-4E58-A045-27871DAC7EA9}"/>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B2F940F-5391-422A-92DC-81654D411F7E}"/>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8" name="Picture 7">
            <a:extLst>
              <a:ext uri="{FF2B5EF4-FFF2-40B4-BE49-F238E27FC236}">
                <a16:creationId xmlns:a16="http://schemas.microsoft.com/office/drawing/2014/main" id="{C2253A42-76A8-4B29-900F-BEFE489670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Picture Placeholder 2">
            <a:extLst>
              <a:ext uri="{FF2B5EF4-FFF2-40B4-BE49-F238E27FC236}">
                <a16:creationId xmlns:a16="http://schemas.microsoft.com/office/drawing/2014/main" id="{4F2D4AC4-6987-41B2-99A4-31C955B055AE}"/>
              </a:ext>
            </a:extLst>
          </p:cNvPr>
          <p:cNvSpPr>
            <a:spLocks noGrp="1"/>
          </p:cNvSpPr>
          <p:nvPr>
            <p:ph type="pic" sz="quarter" idx="10"/>
          </p:nvPr>
        </p:nvSpPr>
        <p:spPr>
          <a:xfrm>
            <a:off x="1270000" y="1181100"/>
            <a:ext cx="3556000" cy="4533900"/>
          </a:xfrm>
          <a:prstGeom prst="roundRect">
            <a:avLst>
              <a:gd name="adj" fmla="val 10953"/>
            </a:avLst>
          </a:prstGeom>
        </p:spPr>
        <p:txBody>
          <a:bodyPr/>
          <a:lstStyle/>
          <a:p>
            <a:endParaRPr lang="en-US"/>
          </a:p>
        </p:txBody>
      </p:sp>
    </p:spTree>
    <p:extLst>
      <p:ext uri="{BB962C8B-B14F-4D97-AF65-F5344CB8AC3E}">
        <p14:creationId xmlns:p14="http://schemas.microsoft.com/office/powerpoint/2010/main" val="4023499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101501-2403-9548-14D8-8CFB6A714EBF}"/>
              </a:ext>
            </a:extLst>
          </p:cNvPr>
          <p:cNvSpPr>
            <a:spLocks noGrp="1"/>
          </p:cNvSpPr>
          <p:nvPr>
            <p:ph type="dt" sz="half" idx="10"/>
          </p:nvPr>
        </p:nvSpPr>
        <p:spPr/>
        <p:txBody>
          <a:bodyPr/>
          <a:lstStyle/>
          <a:p>
            <a:fld id="{26ABB68B-3972-4748-9121-30187C2DAADF}" type="datetimeFigureOut">
              <a:rPr lang="en-US" smtClean="0"/>
              <a:t>9/4/2024</a:t>
            </a:fld>
            <a:endParaRPr lang="en-US"/>
          </a:p>
        </p:txBody>
      </p:sp>
      <p:sp>
        <p:nvSpPr>
          <p:cNvPr id="3" name="Footer Placeholder 2">
            <a:extLst>
              <a:ext uri="{FF2B5EF4-FFF2-40B4-BE49-F238E27FC236}">
                <a16:creationId xmlns:a16="http://schemas.microsoft.com/office/drawing/2014/main" id="{9DBAE0BA-BC71-B8AB-2BB9-F1510E9788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62A1D7C-2C4E-1A45-6DF9-36FC85949BD7}"/>
              </a:ext>
            </a:extLst>
          </p:cNvPr>
          <p:cNvSpPr>
            <a:spLocks noGrp="1"/>
          </p:cNvSpPr>
          <p:nvPr>
            <p:ph type="sldNum" sz="quarter" idx="12"/>
          </p:nvPr>
        </p:nvSpPr>
        <p:spPr/>
        <p:txBody>
          <a:bodyPr/>
          <a:lstStyle/>
          <a:p>
            <a:fld id="{1D553F9D-B6E9-468B-8BBD-2653C026DF5F}" type="slidenum">
              <a:rPr lang="en-US" smtClean="0"/>
              <a:t>‹#›</a:t>
            </a:fld>
            <a:endParaRPr lang="en-US"/>
          </a:p>
        </p:txBody>
      </p:sp>
    </p:spTree>
    <p:extLst>
      <p:ext uri="{BB962C8B-B14F-4D97-AF65-F5344CB8AC3E}">
        <p14:creationId xmlns:p14="http://schemas.microsoft.com/office/powerpoint/2010/main" val="394175588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Our Team Slide 03">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80C5B7E-6D4F-4106-A169-1491034190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Freeform 29"/>
          <p:cNvSpPr/>
          <p:nvPr userDrawn="1"/>
        </p:nvSpPr>
        <p:spPr>
          <a:xfrm>
            <a:off x="4352785" y="2103198"/>
            <a:ext cx="3486432" cy="3486431"/>
          </a:xfrm>
          <a:custGeom>
            <a:avLst/>
            <a:gdLst>
              <a:gd name="connsiteX0" fmla="*/ 3486432 w 6972864"/>
              <a:gd name="connsiteY0" fmla="*/ 471481 h 6972862"/>
              <a:gd name="connsiteX1" fmla="*/ 471481 w 6972864"/>
              <a:gd name="connsiteY1" fmla="*/ 3486431 h 6972862"/>
              <a:gd name="connsiteX2" fmla="*/ 3486432 w 6972864"/>
              <a:gd name="connsiteY2" fmla="*/ 6501381 h 6972862"/>
              <a:gd name="connsiteX3" fmla="*/ 6501383 w 6972864"/>
              <a:gd name="connsiteY3" fmla="*/ 3486431 h 6972862"/>
              <a:gd name="connsiteX4" fmla="*/ 3486432 w 6972864"/>
              <a:gd name="connsiteY4" fmla="*/ 471481 h 6972862"/>
              <a:gd name="connsiteX5" fmla="*/ 3486432 w 6972864"/>
              <a:gd name="connsiteY5" fmla="*/ 0 h 6972862"/>
              <a:gd name="connsiteX6" fmla="*/ 6972864 w 6972864"/>
              <a:gd name="connsiteY6" fmla="*/ 3486431 h 6972862"/>
              <a:gd name="connsiteX7" fmla="*/ 3486432 w 6972864"/>
              <a:gd name="connsiteY7" fmla="*/ 6972862 h 6972862"/>
              <a:gd name="connsiteX8" fmla="*/ 0 w 6972864"/>
              <a:gd name="connsiteY8" fmla="*/ 3486431 h 6972862"/>
              <a:gd name="connsiteX9" fmla="*/ 3486432 w 6972864"/>
              <a:gd name="connsiteY9" fmla="*/ 0 h 697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72864" h="6972862">
                <a:moveTo>
                  <a:pt x="3486432" y="471481"/>
                </a:moveTo>
                <a:cubicBezTo>
                  <a:pt x="1821321" y="471481"/>
                  <a:pt x="471481" y="1821320"/>
                  <a:pt x="471481" y="3486431"/>
                </a:cubicBezTo>
                <a:cubicBezTo>
                  <a:pt x="471481" y="5151542"/>
                  <a:pt x="1821321" y="6501381"/>
                  <a:pt x="3486432" y="6501381"/>
                </a:cubicBezTo>
                <a:cubicBezTo>
                  <a:pt x="5151543" y="6501381"/>
                  <a:pt x="6501383" y="5151542"/>
                  <a:pt x="6501383" y="3486431"/>
                </a:cubicBezTo>
                <a:cubicBezTo>
                  <a:pt x="6501383" y="1821320"/>
                  <a:pt x="5151543" y="471481"/>
                  <a:pt x="3486432" y="471481"/>
                </a:cubicBezTo>
                <a:close/>
                <a:moveTo>
                  <a:pt x="3486432" y="0"/>
                </a:moveTo>
                <a:cubicBezTo>
                  <a:pt x="5411935" y="0"/>
                  <a:pt x="6972864" y="1560928"/>
                  <a:pt x="6972864" y="3486431"/>
                </a:cubicBezTo>
                <a:cubicBezTo>
                  <a:pt x="6972864" y="5411934"/>
                  <a:pt x="5411935" y="6972862"/>
                  <a:pt x="3486432" y="6972862"/>
                </a:cubicBezTo>
                <a:cubicBezTo>
                  <a:pt x="1560929" y="6972862"/>
                  <a:pt x="0" y="5411934"/>
                  <a:pt x="0" y="3486431"/>
                </a:cubicBezTo>
                <a:cubicBezTo>
                  <a:pt x="0" y="1560928"/>
                  <a:pt x="1560929" y="0"/>
                  <a:pt x="3486432" y="0"/>
                </a:cubicBezTo>
                <a:close/>
              </a:path>
            </a:pathLst>
          </a:cu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Teardrop 30"/>
          <p:cNvSpPr/>
          <p:nvPr userDrawn="1"/>
        </p:nvSpPr>
        <p:spPr>
          <a:xfrm rot="10800000">
            <a:off x="6138379" y="1960081"/>
            <a:ext cx="1836152" cy="1836151"/>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ardrop 31"/>
          <p:cNvSpPr/>
          <p:nvPr userDrawn="1"/>
        </p:nvSpPr>
        <p:spPr>
          <a:xfrm rot="10800000" flipH="1">
            <a:off x="4217469" y="1960082"/>
            <a:ext cx="1836153" cy="1836151"/>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ardrop 32"/>
          <p:cNvSpPr/>
          <p:nvPr userDrawn="1"/>
        </p:nvSpPr>
        <p:spPr>
          <a:xfrm rot="10800000" flipV="1">
            <a:off x="6138379" y="3880990"/>
            <a:ext cx="1836152" cy="1836151"/>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ardrop 48"/>
          <p:cNvSpPr/>
          <p:nvPr userDrawn="1"/>
        </p:nvSpPr>
        <p:spPr>
          <a:xfrm rot="10800000" flipH="1" flipV="1">
            <a:off x="4217469" y="3880990"/>
            <a:ext cx="1836153" cy="1836151"/>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Picture Placeholder 60"/>
          <p:cNvSpPr>
            <a:spLocks noGrp="1"/>
          </p:cNvSpPr>
          <p:nvPr>
            <p:ph type="pic" sz="quarter" idx="17"/>
          </p:nvPr>
        </p:nvSpPr>
        <p:spPr>
          <a:xfrm>
            <a:off x="6233290" y="2054993"/>
            <a:ext cx="1646329" cy="1646328"/>
          </a:xfrm>
          <a:custGeom>
            <a:avLst/>
            <a:gdLst>
              <a:gd name="connsiteX0" fmla="*/ 1646329 w 3292658"/>
              <a:gd name="connsiteY0" fmla="*/ 0 h 3292656"/>
              <a:gd name="connsiteX1" fmla="*/ 3292658 w 3292658"/>
              <a:gd name="connsiteY1" fmla="*/ 1646328 h 3292656"/>
              <a:gd name="connsiteX2" fmla="*/ 1646329 w 3292658"/>
              <a:gd name="connsiteY2" fmla="*/ 3292656 h 3292656"/>
              <a:gd name="connsiteX3" fmla="*/ 0 w 3292658"/>
              <a:gd name="connsiteY3" fmla="*/ 3292656 h 3292656"/>
              <a:gd name="connsiteX4" fmla="*/ 0 w 3292658"/>
              <a:gd name="connsiteY4" fmla="*/ 1646328 h 3292656"/>
              <a:gd name="connsiteX5" fmla="*/ 1646329 w 3292658"/>
              <a:gd name="connsiteY5" fmla="*/ 0 h 3292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2658" h="3292656">
                <a:moveTo>
                  <a:pt x="1646329" y="0"/>
                </a:moveTo>
                <a:cubicBezTo>
                  <a:pt x="2555571" y="0"/>
                  <a:pt x="3292658" y="737086"/>
                  <a:pt x="3292658" y="1646328"/>
                </a:cubicBezTo>
                <a:cubicBezTo>
                  <a:pt x="3292658" y="2555570"/>
                  <a:pt x="2555571" y="3292656"/>
                  <a:pt x="1646329" y="3292656"/>
                </a:cubicBezTo>
                <a:lnTo>
                  <a:pt x="0" y="3292656"/>
                </a:lnTo>
                <a:lnTo>
                  <a:pt x="0" y="1646328"/>
                </a:lnTo>
                <a:cubicBezTo>
                  <a:pt x="0" y="737086"/>
                  <a:pt x="737087" y="0"/>
                  <a:pt x="1646329" y="0"/>
                </a:cubicBezTo>
                <a:close/>
              </a:path>
            </a:pathLst>
          </a:custGeom>
          <a:solidFill>
            <a:schemeClr val="bg1"/>
          </a:solidFill>
        </p:spPr>
        <p:txBody>
          <a:bodyPr wrap="square" lIns="0" tIns="0" rIns="0" bIns="0" anchor="ctr" anchorCtr="0">
            <a:noAutofit/>
          </a:bodyPr>
          <a:lstStyle>
            <a:lvl1pPr marL="0" indent="0" algn="ctr">
              <a:buFontTx/>
              <a:buNone/>
              <a:defRPr sz="9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
        <p:nvSpPr>
          <p:cNvPr id="62" name="Picture Placeholder 61"/>
          <p:cNvSpPr>
            <a:spLocks noGrp="1"/>
          </p:cNvSpPr>
          <p:nvPr>
            <p:ph type="pic" sz="quarter" idx="18"/>
          </p:nvPr>
        </p:nvSpPr>
        <p:spPr>
          <a:xfrm>
            <a:off x="4312381" y="2054993"/>
            <a:ext cx="1646330" cy="1646328"/>
          </a:xfrm>
          <a:custGeom>
            <a:avLst/>
            <a:gdLst>
              <a:gd name="connsiteX0" fmla="*/ 1646330 w 3292660"/>
              <a:gd name="connsiteY0" fmla="*/ 0 h 3292656"/>
              <a:gd name="connsiteX1" fmla="*/ 3292660 w 3292660"/>
              <a:gd name="connsiteY1" fmla="*/ 1646328 h 3292656"/>
              <a:gd name="connsiteX2" fmla="*/ 3292660 w 3292660"/>
              <a:gd name="connsiteY2" fmla="*/ 3292656 h 3292656"/>
              <a:gd name="connsiteX3" fmla="*/ 1646330 w 3292660"/>
              <a:gd name="connsiteY3" fmla="*/ 3292656 h 3292656"/>
              <a:gd name="connsiteX4" fmla="*/ 0 w 3292660"/>
              <a:gd name="connsiteY4" fmla="*/ 1646328 h 3292656"/>
              <a:gd name="connsiteX5" fmla="*/ 1646330 w 3292660"/>
              <a:gd name="connsiteY5" fmla="*/ 0 h 3292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2660" h="3292656">
                <a:moveTo>
                  <a:pt x="1646330" y="0"/>
                </a:moveTo>
                <a:cubicBezTo>
                  <a:pt x="2555573" y="0"/>
                  <a:pt x="3292660" y="737086"/>
                  <a:pt x="3292660" y="1646328"/>
                </a:cubicBezTo>
                <a:lnTo>
                  <a:pt x="3292660" y="3292656"/>
                </a:lnTo>
                <a:lnTo>
                  <a:pt x="1646330" y="3292656"/>
                </a:lnTo>
                <a:cubicBezTo>
                  <a:pt x="737087" y="3292656"/>
                  <a:pt x="0" y="2555570"/>
                  <a:pt x="0" y="1646328"/>
                </a:cubicBezTo>
                <a:cubicBezTo>
                  <a:pt x="0" y="737086"/>
                  <a:pt x="737087" y="0"/>
                  <a:pt x="1646330" y="0"/>
                </a:cubicBezTo>
                <a:close/>
              </a:path>
            </a:pathLst>
          </a:custGeom>
          <a:solidFill>
            <a:schemeClr val="bg1"/>
          </a:solidFill>
        </p:spPr>
        <p:txBody>
          <a:bodyPr wrap="square" lIns="0" tIns="0" rIns="0" bIns="0" anchor="ctr" anchorCtr="0">
            <a:noAutofit/>
          </a:bodyPr>
          <a:lstStyle>
            <a:lvl1pPr marL="0" indent="0" algn="ctr">
              <a:buFontTx/>
              <a:buNone/>
              <a:defRPr sz="9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
        <p:nvSpPr>
          <p:cNvPr id="63" name="Picture Placeholder 62"/>
          <p:cNvSpPr>
            <a:spLocks noGrp="1"/>
          </p:cNvSpPr>
          <p:nvPr>
            <p:ph type="pic" sz="quarter" idx="19"/>
          </p:nvPr>
        </p:nvSpPr>
        <p:spPr>
          <a:xfrm>
            <a:off x="4312381" y="3975901"/>
            <a:ext cx="1646330" cy="1646328"/>
          </a:xfrm>
          <a:custGeom>
            <a:avLst/>
            <a:gdLst>
              <a:gd name="connsiteX0" fmla="*/ 1646330 w 3292660"/>
              <a:gd name="connsiteY0" fmla="*/ 0 h 3292656"/>
              <a:gd name="connsiteX1" fmla="*/ 3292660 w 3292660"/>
              <a:gd name="connsiteY1" fmla="*/ 0 h 3292656"/>
              <a:gd name="connsiteX2" fmla="*/ 3292660 w 3292660"/>
              <a:gd name="connsiteY2" fmla="*/ 1646328 h 3292656"/>
              <a:gd name="connsiteX3" fmla="*/ 1646330 w 3292660"/>
              <a:gd name="connsiteY3" fmla="*/ 3292656 h 3292656"/>
              <a:gd name="connsiteX4" fmla="*/ 0 w 3292660"/>
              <a:gd name="connsiteY4" fmla="*/ 1646328 h 3292656"/>
              <a:gd name="connsiteX5" fmla="*/ 1646330 w 3292660"/>
              <a:gd name="connsiteY5" fmla="*/ 0 h 3292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2660" h="3292656">
                <a:moveTo>
                  <a:pt x="1646330" y="0"/>
                </a:moveTo>
                <a:lnTo>
                  <a:pt x="3292660" y="0"/>
                </a:lnTo>
                <a:lnTo>
                  <a:pt x="3292660" y="1646328"/>
                </a:lnTo>
                <a:cubicBezTo>
                  <a:pt x="3292660" y="2555570"/>
                  <a:pt x="2555573" y="3292656"/>
                  <a:pt x="1646330" y="3292656"/>
                </a:cubicBezTo>
                <a:cubicBezTo>
                  <a:pt x="737087" y="3292656"/>
                  <a:pt x="0" y="2555570"/>
                  <a:pt x="0" y="1646328"/>
                </a:cubicBezTo>
                <a:cubicBezTo>
                  <a:pt x="0" y="737086"/>
                  <a:pt x="737087" y="0"/>
                  <a:pt x="1646330" y="0"/>
                </a:cubicBezTo>
                <a:close/>
              </a:path>
            </a:pathLst>
          </a:custGeom>
          <a:solidFill>
            <a:schemeClr val="bg1"/>
          </a:solidFill>
        </p:spPr>
        <p:txBody>
          <a:bodyPr wrap="square" lIns="0" tIns="0" rIns="0" bIns="0" anchor="ctr" anchorCtr="0">
            <a:noAutofit/>
          </a:bodyPr>
          <a:lstStyle>
            <a:lvl1pPr marL="0" indent="0" algn="ctr">
              <a:buFontTx/>
              <a:buNone/>
              <a:defRPr sz="9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
        <p:nvSpPr>
          <p:cNvPr id="58" name="Picture Placeholder 57"/>
          <p:cNvSpPr>
            <a:spLocks noGrp="1"/>
          </p:cNvSpPr>
          <p:nvPr>
            <p:ph type="pic" sz="quarter" idx="20"/>
          </p:nvPr>
        </p:nvSpPr>
        <p:spPr>
          <a:xfrm>
            <a:off x="6233290" y="3975901"/>
            <a:ext cx="1646329" cy="1646328"/>
          </a:xfrm>
          <a:custGeom>
            <a:avLst/>
            <a:gdLst>
              <a:gd name="connsiteX0" fmla="*/ 0 w 3292658"/>
              <a:gd name="connsiteY0" fmla="*/ 0 h 3292656"/>
              <a:gd name="connsiteX1" fmla="*/ 1646329 w 3292658"/>
              <a:gd name="connsiteY1" fmla="*/ 0 h 3292656"/>
              <a:gd name="connsiteX2" fmla="*/ 3292658 w 3292658"/>
              <a:gd name="connsiteY2" fmla="*/ 1646328 h 3292656"/>
              <a:gd name="connsiteX3" fmla="*/ 1646329 w 3292658"/>
              <a:gd name="connsiteY3" fmla="*/ 3292656 h 3292656"/>
              <a:gd name="connsiteX4" fmla="*/ 0 w 3292658"/>
              <a:gd name="connsiteY4" fmla="*/ 1646328 h 3292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2658" h="3292656">
                <a:moveTo>
                  <a:pt x="0" y="0"/>
                </a:moveTo>
                <a:lnTo>
                  <a:pt x="1646329" y="0"/>
                </a:lnTo>
                <a:cubicBezTo>
                  <a:pt x="2555571" y="0"/>
                  <a:pt x="3292658" y="737086"/>
                  <a:pt x="3292658" y="1646328"/>
                </a:cubicBezTo>
                <a:cubicBezTo>
                  <a:pt x="3292658" y="2555570"/>
                  <a:pt x="2555571" y="3292656"/>
                  <a:pt x="1646329" y="3292656"/>
                </a:cubicBezTo>
                <a:cubicBezTo>
                  <a:pt x="737087" y="3292656"/>
                  <a:pt x="0" y="2555570"/>
                  <a:pt x="0" y="1646328"/>
                </a:cubicBezTo>
                <a:close/>
              </a:path>
            </a:pathLst>
          </a:custGeom>
          <a:solidFill>
            <a:schemeClr val="bg1"/>
          </a:solidFill>
        </p:spPr>
        <p:txBody>
          <a:bodyPr wrap="square" lIns="0" tIns="0" rIns="0" bIns="0" anchor="ctr" anchorCtr="0">
            <a:noAutofit/>
          </a:bodyPr>
          <a:lstStyle>
            <a:lvl1pPr marL="0" indent="0" algn="ctr">
              <a:buFontTx/>
              <a:buNone/>
              <a:defRPr sz="9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
        <p:nvSpPr>
          <p:cNvPr id="14" name="Oval 13">
            <a:extLst>
              <a:ext uri="{FF2B5EF4-FFF2-40B4-BE49-F238E27FC236}">
                <a16:creationId xmlns:a16="http://schemas.microsoft.com/office/drawing/2014/main" id="{6773EBBA-61CA-4A87-AFAC-0A83B289F911}"/>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B8B8023-13F8-4A14-88F3-0D0F3A7C0E00}"/>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77504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18829-9BA1-2109-98A5-EEB55E1E77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87C41B-031E-41EE-3486-B300BA06A6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83532-529C-8920-90E8-572456581BC0}"/>
              </a:ext>
            </a:extLst>
          </p:cNvPr>
          <p:cNvSpPr>
            <a:spLocks noGrp="1"/>
          </p:cNvSpPr>
          <p:nvPr>
            <p:ph type="dt" sz="half" idx="10"/>
          </p:nvPr>
        </p:nvSpPr>
        <p:spPr/>
        <p:txBody>
          <a:bodyPr/>
          <a:lstStyle/>
          <a:p>
            <a:fld id="{26ABB68B-3972-4748-9121-30187C2DAADF}" type="datetimeFigureOut">
              <a:rPr lang="en-US" smtClean="0"/>
              <a:t>9/4/2024</a:t>
            </a:fld>
            <a:endParaRPr lang="en-US"/>
          </a:p>
        </p:txBody>
      </p:sp>
      <p:sp>
        <p:nvSpPr>
          <p:cNvPr id="5" name="Footer Placeholder 4">
            <a:extLst>
              <a:ext uri="{FF2B5EF4-FFF2-40B4-BE49-F238E27FC236}">
                <a16:creationId xmlns:a16="http://schemas.microsoft.com/office/drawing/2014/main" id="{A1635F49-342E-4D4E-397F-06CDCF03D9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4F7CA8-762E-8B8D-C5AC-3751A0B6A5C6}"/>
              </a:ext>
            </a:extLst>
          </p:cNvPr>
          <p:cNvSpPr>
            <a:spLocks noGrp="1"/>
          </p:cNvSpPr>
          <p:nvPr>
            <p:ph type="sldNum" sz="quarter" idx="12"/>
          </p:nvPr>
        </p:nvSpPr>
        <p:spPr/>
        <p:txBody>
          <a:bodyPr/>
          <a:lstStyle/>
          <a:p>
            <a:fld id="{1D553F9D-B6E9-468B-8BBD-2653C026DF5F}" type="slidenum">
              <a:rPr lang="en-US" smtClean="0"/>
              <a:t>‹#›</a:t>
            </a:fld>
            <a:endParaRPr lang="en-US"/>
          </a:p>
        </p:txBody>
      </p:sp>
    </p:spTree>
    <p:extLst>
      <p:ext uri="{BB962C8B-B14F-4D97-AF65-F5344CB8AC3E}">
        <p14:creationId xmlns:p14="http://schemas.microsoft.com/office/powerpoint/2010/main" val="2308279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ight Image">
    <p:spTree>
      <p:nvGrpSpPr>
        <p:cNvPr id="1" name=""/>
        <p:cNvGrpSpPr/>
        <p:nvPr/>
      </p:nvGrpSpPr>
      <p:grpSpPr>
        <a:xfrm>
          <a:off x="0" y="0"/>
          <a:ext cx="0" cy="0"/>
          <a:chOff x="0" y="0"/>
          <a:chExt cx="0" cy="0"/>
        </a:xfrm>
      </p:grpSpPr>
      <p:sp>
        <p:nvSpPr>
          <p:cNvPr id="2" name="Picture Placeholder 7"/>
          <p:cNvSpPr>
            <a:spLocks noGrp="1"/>
          </p:cNvSpPr>
          <p:nvPr>
            <p:ph type="pic" sz="quarter" idx="10"/>
          </p:nvPr>
        </p:nvSpPr>
        <p:spPr>
          <a:xfrm>
            <a:off x="0" y="0"/>
            <a:ext cx="6096000" cy="68580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2526501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ft Image">
    <p:spTree>
      <p:nvGrpSpPr>
        <p:cNvPr id="1" name=""/>
        <p:cNvGrpSpPr/>
        <p:nvPr/>
      </p:nvGrpSpPr>
      <p:grpSpPr>
        <a:xfrm>
          <a:off x="0" y="0"/>
          <a:ext cx="0" cy="0"/>
          <a:chOff x="0" y="0"/>
          <a:chExt cx="0" cy="0"/>
        </a:xfrm>
      </p:grpSpPr>
      <p:sp>
        <p:nvSpPr>
          <p:cNvPr id="2" name="Picture Placeholder 7"/>
          <p:cNvSpPr>
            <a:spLocks noGrp="1"/>
          </p:cNvSpPr>
          <p:nvPr>
            <p:ph type="pic" sz="quarter" idx="10"/>
          </p:nvPr>
        </p:nvSpPr>
        <p:spPr>
          <a:xfrm>
            <a:off x="6096000" y="0"/>
            <a:ext cx="6096000" cy="68580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1872420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Work #1">
    <p:spTree>
      <p:nvGrpSpPr>
        <p:cNvPr id="1" name=""/>
        <p:cNvGrpSpPr/>
        <p:nvPr/>
      </p:nvGrpSpPr>
      <p:grpSpPr>
        <a:xfrm>
          <a:off x="0" y="0"/>
          <a:ext cx="0" cy="0"/>
          <a:chOff x="0" y="0"/>
          <a:chExt cx="0" cy="0"/>
        </a:xfrm>
      </p:grpSpPr>
      <p:sp>
        <p:nvSpPr>
          <p:cNvPr id="2" name="Picture Placeholder 6"/>
          <p:cNvSpPr>
            <a:spLocks noGrp="1"/>
          </p:cNvSpPr>
          <p:nvPr>
            <p:ph type="pic" sz="quarter" idx="10"/>
          </p:nvPr>
        </p:nvSpPr>
        <p:spPr>
          <a:xfrm>
            <a:off x="876300" y="1598174"/>
            <a:ext cx="1828800" cy="18288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3" name="Picture Placeholder 6"/>
          <p:cNvSpPr>
            <a:spLocks noGrp="1"/>
          </p:cNvSpPr>
          <p:nvPr>
            <p:ph type="pic" sz="quarter" idx="11"/>
          </p:nvPr>
        </p:nvSpPr>
        <p:spPr>
          <a:xfrm>
            <a:off x="6492949" y="1598174"/>
            <a:ext cx="1828800" cy="18288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4" name="Picture Placeholder 6"/>
          <p:cNvSpPr>
            <a:spLocks noGrp="1"/>
          </p:cNvSpPr>
          <p:nvPr>
            <p:ph type="pic" sz="quarter" idx="12"/>
          </p:nvPr>
        </p:nvSpPr>
        <p:spPr>
          <a:xfrm>
            <a:off x="876300" y="4233639"/>
            <a:ext cx="1828800" cy="18288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5" name="Picture Placeholder 6"/>
          <p:cNvSpPr>
            <a:spLocks noGrp="1"/>
          </p:cNvSpPr>
          <p:nvPr>
            <p:ph type="pic" sz="quarter" idx="13"/>
          </p:nvPr>
        </p:nvSpPr>
        <p:spPr>
          <a:xfrm>
            <a:off x="6492949" y="4233639"/>
            <a:ext cx="1828800" cy="18288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2976080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eam Work #1">
    <p:spTree>
      <p:nvGrpSpPr>
        <p:cNvPr id="1" name=""/>
        <p:cNvGrpSpPr/>
        <p:nvPr/>
      </p:nvGrpSpPr>
      <p:grpSpPr>
        <a:xfrm>
          <a:off x="0" y="0"/>
          <a:ext cx="0" cy="0"/>
          <a:chOff x="0" y="0"/>
          <a:chExt cx="0" cy="0"/>
        </a:xfrm>
      </p:grpSpPr>
      <p:sp>
        <p:nvSpPr>
          <p:cNvPr id="14" name="Picture Placeholder 13"/>
          <p:cNvSpPr>
            <a:spLocks noGrp="1"/>
          </p:cNvSpPr>
          <p:nvPr>
            <p:ph type="pic" sz="quarter" idx="16"/>
          </p:nvPr>
        </p:nvSpPr>
        <p:spPr>
          <a:xfrm>
            <a:off x="6239423" y="4841077"/>
            <a:ext cx="841248" cy="841248"/>
          </a:xfrm>
          <a:prstGeom prst="ellipse">
            <a:avLst/>
          </a:prstGeom>
        </p:spPr>
        <p:txBody>
          <a:bodyPr/>
          <a:lstStyle/>
          <a:p>
            <a:pPr lvl="0"/>
            <a:endParaRPr lang="en-US" noProof="0"/>
          </a:p>
        </p:txBody>
      </p:sp>
      <p:sp>
        <p:nvSpPr>
          <p:cNvPr id="10" name="Picture Placeholder 9"/>
          <p:cNvSpPr>
            <a:spLocks noGrp="1"/>
          </p:cNvSpPr>
          <p:nvPr>
            <p:ph type="pic" sz="quarter" idx="14"/>
          </p:nvPr>
        </p:nvSpPr>
        <p:spPr>
          <a:xfrm>
            <a:off x="876300" y="1598613"/>
            <a:ext cx="4610100" cy="2749550"/>
          </a:xfrm>
          <a:prstGeom prst="rect">
            <a:avLst/>
          </a:prstGeom>
        </p:spPr>
        <p:txBody>
          <a:bodyPr/>
          <a:lstStyle/>
          <a:p>
            <a:pPr lvl="0"/>
            <a:endParaRPr lang="en-US" noProof="0"/>
          </a:p>
        </p:txBody>
      </p:sp>
      <p:sp>
        <p:nvSpPr>
          <p:cNvPr id="11" name="Picture Placeholder 9"/>
          <p:cNvSpPr>
            <a:spLocks noGrp="1"/>
          </p:cNvSpPr>
          <p:nvPr>
            <p:ph type="pic" sz="quarter" idx="15"/>
          </p:nvPr>
        </p:nvSpPr>
        <p:spPr>
          <a:xfrm>
            <a:off x="7829993" y="3616612"/>
            <a:ext cx="3485707" cy="2555588"/>
          </a:xfrm>
          <a:prstGeom prst="rect">
            <a:avLst/>
          </a:prstGeom>
        </p:spPr>
        <p:txBody>
          <a:bodyPr/>
          <a:lstStyle/>
          <a:p>
            <a:pPr lvl="0"/>
            <a:endParaRPr lang="en-US" noProof="0" dirty="0"/>
          </a:p>
        </p:txBody>
      </p:sp>
    </p:spTree>
    <p:extLst>
      <p:ext uri="{BB962C8B-B14F-4D97-AF65-F5344CB8AC3E}">
        <p14:creationId xmlns:p14="http://schemas.microsoft.com/office/powerpoint/2010/main" val="3508105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Work #2">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1FB4437-41D0-4F13-852C-37D8393DFD6F}"/>
              </a:ext>
            </a:extLst>
          </p:cNvPr>
          <p:cNvSpPr>
            <a:spLocks noGrp="1"/>
          </p:cNvSpPr>
          <p:nvPr>
            <p:ph type="pic" sz="quarter" idx="14"/>
          </p:nvPr>
        </p:nvSpPr>
        <p:spPr>
          <a:xfrm>
            <a:off x="1447226" y="2060829"/>
            <a:ext cx="1830962" cy="1828800"/>
          </a:xfrm>
          <a:custGeom>
            <a:avLst/>
            <a:gdLst>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1156533 h 1828800"/>
              <a:gd name="connsiteX8" fmla="*/ 0 w 1828800"/>
              <a:gd name="connsiteY8" fmla="*/ 672267 h 1828800"/>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672267 h 1828800"/>
              <a:gd name="connsiteX0" fmla="*/ 26758 w 1855558"/>
              <a:gd name="connsiteY0" fmla="*/ 672267 h 1845891"/>
              <a:gd name="connsiteX1" fmla="*/ 699025 w 1855558"/>
              <a:gd name="connsiteY1" fmla="*/ 0 h 1845891"/>
              <a:gd name="connsiteX2" fmla="*/ 1183291 w 1855558"/>
              <a:gd name="connsiteY2" fmla="*/ 0 h 1845891"/>
              <a:gd name="connsiteX3" fmla="*/ 1855558 w 1855558"/>
              <a:gd name="connsiteY3" fmla="*/ 672267 h 1845891"/>
              <a:gd name="connsiteX4" fmla="*/ 1855558 w 1855558"/>
              <a:gd name="connsiteY4" fmla="*/ 1156533 h 1845891"/>
              <a:gd name="connsiteX5" fmla="*/ 1183291 w 1855558"/>
              <a:gd name="connsiteY5" fmla="*/ 1828800 h 1845891"/>
              <a:gd name="connsiteX6" fmla="*/ 117911 w 1855558"/>
              <a:gd name="connsiteY6" fmla="*/ 1845891 h 1845891"/>
              <a:gd name="connsiteX7" fmla="*/ 26758 w 1855558"/>
              <a:gd name="connsiteY7" fmla="*/ 672267 h 1845891"/>
              <a:gd name="connsiteX0" fmla="*/ 0 w 1828800"/>
              <a:gd name="connsiteY0" fmla="*/ 672267 h 1845891"/>
              <a:gd name="connsiteX1" fmla="*/ 672267 w 1828800"/>
              <a:gd name="connsiteY1" fmla="*/ 0 h 1845891"/>
              <a:gd name="connsiteX2" fmla="*/ 1156533 w 1828800"/>
              <a:gd name="connsiteY2" fmla="*/ 0 h 1845891"/>
              <a:gd name="connsiteX3" fmla="*/ 1828800 w 1828800"/>
              <a:gd name="connsiteY3" fmla="*/ 672267 h 1845891"/>
              <a:gd name="connsiteX4" fmla="*/ 1828800 w 1828800"/>
              <a:gd name="connsiteY4" fmla="*/ 1156533 h 1845891"/>
              <a:gd name="connsiteX5" fmla="*/ 1156533 w 1828800"/>
              <a:gd name="connsiteY5" fmla="*/ 1828800 h 1845891"/>
              <a:gd name="connsiteX6" fmla="*/ 91153 w 1828800"/>
              <a:gd name="connsiteY6" fmla="*/ 1845891 h 1845891"/>
              <a:gd name="connsiteX7" fmla="*/ 0 w 1828800"/>
              <a:gd name="connsiteY7" fmla="*/ 672267 h 1845891"/>
              <a:gd name="connsiteX0" fmla="*/ 0 w 1828800"/>
              <a:gd name="connsiteY0" fmla="*/ 672267 h 1837345"/>
              <a:gd name="connsiteX1" fmla="*/ 672267 w 1828800"/>
              <a:gd name="connsiteY1" fmla="*/ 0 h 1837345"/>
              <a:gd name="connsiteX2" fmla="*/ 1156533 w 1828800"/>
              <a:gd name="connsiteY2" fmla="*/ 0 h 1837345"/>
              <a:gd name="connsiteX3" fmla="*/ 1828800 w 1828800"/>
              <a:gd name="connsiteY3" fmla="*/ 672267 h 1837345"/>
              <a:gd name="connsiteX4" fmla="*/ 1828800 w 1828800"/>
              <a:gd name="connsiteY4" fmla="*/ 1156533 h 1837345"/>
              <a:gd name="connsiteX5" fmla="*/ 1156533 w 1828800"/>
              <a:gd name="connsiteY5" fmla="*/ 1828800 h 1837345"/>
              <a:gd name="connsiteX6" fmla="*/ 14241 w 1828800"/>
              <a:gd name="connsiteY6" fmla="*/ 1837345 h 1837345"/>
              <a:gd name="connsiteX7" fmla="*/ 0 w 1828800"/>
              <a:gd name="connsiteY7" fmla="*/ 672267 h 1837345"/>
              <a:gd name="connsiteX0" fmla="*/ 2162 w 1830962"/>
              <a:gd name="connsiteY0" fmla="*/ 672267 h 1828800"/>
              <a:gd name="connsiteX1" fmla="*/ 674429 w 1830962"/>
              <a:gd name="connsiteY1" fmla="*/ 0 h 1828800"/>
              <a:gd name="connsiteX2" fmla="*/ 1158695 w 1830962"/>
              <a:gd name="connsiteY2" fmla="*/ 0 h 1828800"/>
              <a:gd name="connsiteX3" fmla="*/ 1830962 w 1830962"/>
              <a:gd name="connsiteY3" fmla="*/ 672267 h 1828800"/>
              <a:gd name="connsiteX4" fmla="*/ 1830962 w 1830962"/>
              <a:gd name="connsiteY4" fmla="*/ 1156533 h 1828800"/>
              <a:gd name="connsiteX5" fmla="*/ 1158695 w 1830962"/>
              <a:gd name="connsiteY5" fmla="*/ 1828800 h 1828800"/>
              <a:gd name="connsiteX6" fmla="*/ 7857 w 1830962"/>
              <a:gd name="connsiteY6" fmla="*/ 1828799 h 1828800"/>
              <a:gd name="connsiteX7" fmla="*/ 2162 w 1830962"/>
              <a:gd name="connsiteY7" fmla="*/ 672267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0962" h="1828800">
                <a:moveTo>
                  <a:pt x="2162" y="672267"/>
                </a:moveTo>
                <a:cubicBezTo>
                  <a:pt x="2162" y="300984"/>
                  <a:pt x="303146" y="0"/>
                  <a:pt x="674429" y="0"/>
                </a:cubicBezTo>
                <a:lnTo>
                  <a:pt x="1158695" y="0"/>
                </a:lnTo>
                <a:cubicBezTo>
                  <a:pt x="1529978" y="0"/>
                  <a:pt x="1830962" y="300984"/>
                  <a:pt x="1830962" y="672267"/>
                </a:cubicBezTo>
                <a:lnTo>
                  <a:pt x="1830962" y="1156533"/>
                </a:lnTo>
                <a:cubicBezTo>
                  <a:pt x="1830962" y="1527816"/>
                  <a:pt x="1529978" y="1828800"/>
                  <a:pt x="1158695" y="1828800"/>
                </a:cubicBezTo>
                <a:lnTo>
                  <a:pt x="7857" y="1828799"/>
                </a:lnTo>
                <a:cubicBezTo>
                  <a:pt x="-5437" y="1815506"/>
                  <a:pt x="2162" y="977067"/>
                  <a:pt x="2162" y="672267"/>
                </a:cubicBezTo>
                <a:close/>
              </a:path>
            </a:pathLst>
          </a:custGeom>
        </p:spPr>
        <p:txBody>
          <a:bodyPr/>
          <a:lstStyle/>
          <a:p>
            <a:endParaRPr lang="en-US"/>
          </a:p>
        </p:txBody>
      </p:sp>
      <p:sp>
        <p:nvSpPr>
          <p:cNvPr id="10" name="Picture Placeholder 8">
            <a:extLst>
              <a:ext uri="{FF2B5EF4-FFF2-40B4-BE49-F238E27FC236}">
                <a16:creationId xmlns:a16="http://schemas.microsoft.com/office/drawing/2014/main" id="{ABC1C2AF-B56F-4F19-AAB0-D4278E853924}"/>
              </a:ext>
            </a:extLst>
          </p:cNvPr>
          <p:cNvSpPr>
            <a:spLocks noGrp="1"/>
          </p:cNvSpPr>
          <p:nvPr>
            <p:ph type="pic" sz="quarter" idx="15"/>
          </p:nvPr>
        </p:nvSpPr>
        <p:spPr>
          <a:xfrm>
            <a:off x="3935428" y="2060829"/>
            <a:ext cx="1830962" cy="1828800"/>
          </a:xfrm>
          <a:custGeom>
            <a:avLst/>
            <a:gdLst>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1156533 h 1828800"/>
              <a:gd name="connsiteX8" fmla="*/ 0 w 1828800"/>
              <a:gd name="connsiteY8" fmla="*/ 672267 h 1828800"/>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672267 h 1828800"/>
              <a:gd name="connsiteX0" fmla="*/ 26758 w 1855558"/>
              <a:gd name="connsiteY0" fmla="*/ 672267 h 1845891"/>
              <a:gd name="connsiteX1" fmla="*/ 699025 w 1855558"/>
              <a:gd name="connsiteY1" fmla="*/ 0 h 1845891"/>
              <a:gd name="connsiteX2" fmla="*/ 1183291 w 1855558"/>
              <a:gd name="connsiteY2" fmla="*/ 0 h 1845891"/>
              <a:gd name="connsiteX3" fmla="*/ 1855558 w 1855558"/>
              <a:gd name="connsiteY3" fmla="*/ 672267 h 1845891"/>
              <a:gd name="connsiteX4" fmla="*/ 1855558 w 1855558"/>
              <a:gd name="connsiteY4" fmla="*/ 1156533 h 1845891"/>
              <a:gd name="connsiteX5" fmla="*/ 1183291 w 1855558"/>
              <a:gd name="connsiteY5" fmla="*/ 1828800 h 1845891"/>
              <a:gd name="connsiteX6" fmla="*/ 117911 w 1855558"/>
              <a:gd name="connsiteY6" fmla="*/ 1845891 h 1845891"/>
              <a:gd name="connsiteX7" fmla="*/ 26758 w 1855558"/>
              <a:gd name="connsiteY7" fmla="*/ 672267 h 1845891"/>
              <a:gd name="connsiteX0" fmla="*/ 0 w 1828800"/>
              <a:gd name="connsiteY0" fmla="*/ 672267 h 1845891"/>
              <a:gd name="connsiteX1" fmla="*/ 672267 w 1828800"/>
              <a:gd name="connsiteY1" fmla="*/ 0 h 1845891"/>
              <a:gd name="connsiteX2" fmla="*/ 1156533 w 1828800"/>
              <a:gd name="connsiteY2" fmla="*/ 0 h 1845891"/>
              <a:gd name="connsiteX3" fmla="*/ 1828800 w 1828800"/>
              <a:gd name="connsiteY3" fmla="*/ 672267 h 1845891"/>
              <a:gd name="connsiteX4" fmla="*/ 1828800 w 1828800"/>
              <a:gd name="connsiteY4" fmla="*/ 1156533 h 1845891"/>
              <a:gd name="connsiteX5" fmla="*/ 1156533 w 1828800"/>
              <a:gd name="connsiteY5" fmla="*/ 1828800 h 1845891"/>
              <a:gd name="connsiteX6" fmla="*/ 91153 w 1828800"/>
              <a:gd name="connsiteY6" fmla="*/ 1845891 h 1845891"/>
              <a:gd name="connsiteX7" fmla="*/ 0 w 1828800"/>
              <a:gd name="connsiteY7" fmla="*/ 672267 h 1845891"/>
              <a:gd name="connsiteX0" fmla="*/ 0 w 1828800"/>
              <a:gd name="connsiteY0" fmla="*/ 672267 h 1837345"/>
              <a:gd name="connsiteX1" fmla="*/ 672267 w 1828800"/>
              <a:gd name="connsiteY1" fmla="*/ 0 h 1837345"/>
              <a:gd name="connsiteX2" fmla="*/ 1156533 w 1828800"/>
              <a:gd name="connsiteY2" fmla="*/ 0 h 1837345"/>
              <a:gd name="connsiteX3" fmla="*/ 1828800 w 1828800"/>
              <a:gd name="connsiteY3" fmla="*/ 672267 h 1837345"/>
              <a:gd name="connsiteX4" fmla="*/ 1828800 w 1828800"/>
              <a:gd name="connsiteY4" fmla="*/ 1156533 h 1837345"/>
              <a:gd name="connsiteX5" fmla="*/ 1156533 w 1828800"/>
              <a:gd name="connsiteY5" fmla="*/ 1828800 h 1837345"/>
              <a:gd name="connsiteX6" fmla="*/ 14241 w 1828800"/>
              <a:gd name="connsiteY6" fmla="*/ 1837345 h 1837345"/>
              <a:gd name="connsiteX7" fmla="*/ 0 w 1828800"/>
              <a:gd name="connsiteY7" fmla="*/ 672267 h 1837345"/>
              <a:gd name="connsiteX0" fmla="*/ 2162 w 1830962"/>
              <a:gd name="connsiteY0" fmla="*/ 672267 h 1828800"/>
              <a:gd name="connsiteX1" fmla="*/ 674429 w 1830962"/>
              <a:gd name="connsiteY1" fmla="*/ 0 h 1828800"/>
              <a:gd name="connsiteX2" fmla="*/ 1158695 w 1830962"/>
              <a:gd name="connsiteY2" fmla="*/ 0 h 1828800"/>
              <a:gd name="connsiteX3" fmla="*/ 1830962 w 1830962"/>
              <a:gd name="connsiteY3" fmla="*/ 672267 h 1828800"/>
              <a:gd name="connsiteX4" fmla="*/ 1830962 w 1830962"/>
              <a:gd name="connsiteY4" fmla="*/ 1156533 h 1828800"/>
              <a:gd name="connsiteX5" fmla="*/ 1158695 w 1830962"/>
              <a:gd name="connsiteY5" fmla="*/ 1828800 h 1828800"/>
              <a:gd name="connsiteX6" fmla="*/ 7857 w 1830962"/>
              <a:gd name="connsiteY6" fmla="*/ 1828799 h 1828800"/>
              <a:gd name="connsiteX7" fmla="*/ 2162 w 1830962"/>
              <a:gd name="connsiteY7" fmla="*/ 672267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0962" h="1828800">
                <a:moveTo>
                  <a:pt x="2162" y="672267"/>
                </a:moveTo>
                <a:cubicBezTo>
                  <a:pt x="2162" y="300984"/>
                  <a:pt x="303146" y="0"/>
                  <a:pt x="674429" y="0"/>
                </a:cubicBezTo>
                <a:lnTo>
                  <a:pt x="1158695" y="0"/>
                </a:lnTo>
                <a:cubicBezTo>
                  <a:pt x="1529978" y="0"/>
                  <a:pt x="1830962" y="300984"/>
                  <a:pt x="1830962" y="672267"/>
                </a:cubicBezTo>
                <a:lnTo>
                  <a:pt x="1830962" y="1156533"/>
                </a:lnTo>
                <a:cubicBezTo>
                  <a:pt x="1830962" y="1527816"/>
                  <a:pt x="1529978" y="1828800"/>
                  <a:pt x="1158695" y="1828800"/>
                </a:cubicBezTo>
                <a:lnTo>
                  <a:pt x="7857" y="1828799"/>
                </a:lnTo>
                <a:cubicBezTo>
                  <a:pt x="-5437" y="1815506"/>
                  <a:pt x="2162" y="977067"/>
                  <a:pt x="2162" y="672267"/>
                </a:cubicBezTo>
                <a:close/>
              </a:path>
            </a:pathLst>
          </a:custGeom>
        </p:spPr>
        <p:txBody>
          <a:bodyPr/>
          <a:lstStyle/>
          <a:p>
            <a:endParaRPr lang="en-US"/>
          </a:p>
        </p:txBody>
      </p:sp>
      <p:sp>
        <p:nvSpPr>
          <p:cNvPr id="11" name="Picture Placeholder 8">
            <a:extLst>
              <a:ext uri="{FF2B5EF4-FFF2-40B4-BE49-F238E27FC236}">
                <a16:creationId xmlns:a16="http://schemas.microsoft.com/office/drawing/2014/main" id="{E1A75520-72F1-4C2D-8406-7FEAF579BDC1}"/>
              </a:ext>
            </a:extLst>
          </p:cNvPr>
          <p:cNvSpPr>
            <a:spLocks noGrp="1"/>
          </p:cNvSpPr>
          <p:nvPr>
            <p:ph type="pic" sz="quarter" idx="16"/>
          </p:nvPr>
        </p:nvSpPr>
        <p:spPr>
          <a:xfrm>
            <a:off x="6425610" y="2060829"/>
            <a:ext cx="1830962" cy="1828800"/>
          </a:xfrm>
          <a:custGeom>
            <a:avLst/>
            <a:gdLst>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1156533 h 1828800"/>
              <a:gd name="connsiteX8" fmla="*/ 0 w 1828800"/>
              <a:gd name="connsiteY8" fmla="*/ 672267 h 1828800"/>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672267 h 1828800"/>
              <a:gd name="connsiteX0" fmla="*/ 26758 w 1855558"/>
              <a:gd name="connsiteY0" fmla="*/ 672267 h 1845891"/>
              <a:gd name="connsiteX1" fmla="*/ 699025 w 1855558"/>
              <a:gd name="connsiteY1" fmla="*/ 0 h 1845891"/>
              <a:gd name="connsiteX2" fmla="*/ 1183291 w 1855558"/>
              <a:gd name="connsiteY2" fmla="*/ 0 h 1845891"/>
              <a:gd name="connsiteX3" fmla="*/ 1855558 w 1855558"/>
              <a:gd name="connsiteY3" fmla="*/ 672267 h 1845891"/>
              <a:gd name="connsiteX4" fmla="*/ 1855558 w 1855558"/>
              <a:gd name="connsiteY4" fmla="*/ 1156533 h 1845891"/>
              <a:gd name="connsiteX5" fmla="*/ 1183291 w 1855558"/>
              <a:gd name="connsiteY5" fmla="*/ 1828800 h 1845891"/>
              <a:gd name="connsiteX6" fmla="*/ 117911 w 1855558"/>
              <a:gd name="connsiteY6" fmla="*/ 1845891 h 1845891"/>
              <a:gd name="connsiteX7" fmla="*/ 26758 w 1855558"/>
              <a:gd name="connsiteY7" fmla="*/ 672267 h 1845891"/>
              <a:gd name="connsiteX0" fmla="*/ 0 w 1828800"/>
              <a:gd name="connsiteY0" fmla="*/ 672267 h 1845891"/>
              <a:gd name="connsiteX1" fmla="*/ 672267 w 1828800"/>
              <a:gd name="connsiteY1" fmla="*/ 0 h 1845891"/>
              <a:gd name="connsiteX2" fmla="*/ 1156533 w 1828800"/>
              <a:gd name="connsiteY2" fmla="*/ 0 h 1845891"/>
              <a:gd name="connsiteX3" fmla="*/ 1828800 w 1828800"/>
              <a:gd name="connsiteY3" fmla="*/ 672267 h 1845891"/>
              <a:gd name="connsiteX4" fmla="*/ 1828800 w 1828800"/>
              <a:gd name="connsiteY4" fmla="*/ 1156533 h 1845891"/>
              <a:gd name="connsiteX5" fmla="*/ 1156533 w 1828800"/>
              <a:gd name="connsiteY5" fmla="*/ 1828800 h 1845891"/>
              <a:gd name="connsiteX6" fmla="*/ 91153 w 1828800"/>
              <a:gd name="connsiteY6" fmla="*/ 1845891 h 1845891"/>
              <a:gd name="connsiteX7" fmla="*/ 0 w 1828800"/>
              <a:gd name="connsiteY7" fmla="*/ 672267 h 1845891"/>
              <a:gd name="connsiteX0" fmla="*/ 0 w 1828800"/>
              <a:gd name="connsiteY0" fmla="*/ 672267 h 1837345"/>
              <a:gd name="connsiteX1" fmla="*/ 672267 w 1828800"/>
              <a:gd name="connsiteY1" fmla="*/ 0 h 1837345"/>
              <a:gd name="connsiteX2" fmla="*/ 1156533 w 1828800"/>
              <a:gd name="connsiteY2" fmla="*/ 0 h 1837345"/>
              <a:gd name="connsiteX3" fmla="*/ 1828800 w 1828800"/>
              <a:gd name="connsiteY3" fmla="*/ 672267 h 1837345"/>
              <a:gd name="connsiteX4" fmla="*/ 1828800 w 1828800"/>
              <a:gd name="connsiteY4" fmla="*/ 1156533 h 1837345"/>
              <a:gd name="connsiteX5" fmla="*/ 1156533 w 1828800"/>
              <a:gd name="connsiteY5" fmla="*/ 1828800 h 1837345"/>
              <a:gd name="connsiteX6" fmla="*/ 14241 w 1828800"/>
              <a:gd name="connsiteY6" fmla="*/ 1837345 h 1837345"/>
              <a:gd name="connsiteX7" fmla="*/ 0 w 1828800"/>
              <a:gd name="connsiteY7" fmla="*/ 672267 h 1837345"/>
              <a:gd name="connsiteX0" fmla="*/ 2162 w 1830962"/>
              <a:gd name="connsiteY0" fmla="*/ 672267 h 1828800"/>
              <a:gd name="connsiteX1" fmla="*/ 674429 w 1830962"/>
              <a:gd name="connsiteY1" fmla="*/ 0 h 1828800"/>
              <a:gd name="connsiteX2" fmla="*/ 1158695 w 1830962"/>
              <a:gd name="connsiteY2" fmla="*/ 0 h 1828800"/>
              <a:gd name="connsiteX3" fmla="*/ 1830962 w 1830962"/>
              <a:gd name="connsiteY3" fmla="*/ 672267 h 1828800"/>
              <a:gd name="connsiteX4" fmla="*/ 1830962 w 1830962"/>
              <a:gd name="connsiteY4" fmla="*/ 1156533 h 1828800"/>
              <a:gd name="connsiteX5" fmla="*/ 1158695 w 1830962"/>
              <a:gd name="connsiteY5" fmla="*/ 1828800 h 1828800"/>
              <a:gd name="connsiteX6" fmla="*/ 7857 w 1830962"/>
              <a:gd name="connsiteY6" fmla="*/ 1828799 h 1828800"/>
              <a:gd name="connsiteX7" fmla="*/ 2162 w 1830962"/>
              <a:gd name="connsiteY7" fmla="*/ 672267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0962" h="1828800">
                <a:moveTo>
                  <a:pt x="2162" y="672267"/>
                </a:moveTo>
                <a:cubicBezTo>
                  <a:pt x="2162" y="300984"/>
                  <a:pt x="303146" y="0"/>
                  <a:pt x="674429" y="0"/>
                </a:cubicBezTo>
                <a:lnTo>
                  <a:pt x="1158695" y="0"/>
                </a:lnTo>
                <a:cubicBezTo>
                  <a:pt x="1529978" y="0"/>
                  <a:pt x="1830962" y="300984"/>
                  <a:pt x="1830962" y="672267"/>
                </a:cubicBezTo>
                <a:lnTo>
                  <a:pt x="1830962" y="1156533"/>
                </a:lnTo>
                <a:cubicBezTo>
                  <a:pt x="1830962" y="1527816"/>
                  <a:pt x="1529978" y="1828800"/>
                  <a:pt x="1158695" y="1828800"/>
                </a:cubicBezTo>
                <a:lnTo>
                  <a:pt x="7857" y="1828799"/>
                </a:lnTo>
                <a:cubicBezTo>
                  <a:pt x="-5437" y="1815506"/>
                  <a:pt x="2162" y="977067"/>
                  <a:pt x="2162" y="672267"/>
                </a:cubicBezTo>
                <a:close/>
              </a:path>
            </a:pathLst>
          </a:custGeom>
        </p:spPr>
        <p:txBody>
          <a:bodyPr/>
          <a:lstStyle/>
          <a:p>
            <a:endParaRPr lang="en-US"/>
          </a:p>
        </p:txBody>
      </p:sp>
      <p:sp>
        <p:nvSpPr>
          <p:cNvPr id="12" name="Picture Placeholder 8">
            <a:extLst>
              <a:ext uri="{FF2B5EF4-FFF2-40B4-BE49-F238E27FC236}">
                <a16:creationId xmlns:a16="http://schemas.microsoft.com/office/drawing/2014/main" id="{6E62145C-02A5-4031-B96C-3B294EA56A7B}"/>
              </a:ext>
            </a:extLst>
          </p:cNvPr>
          <p:cNvSpPr>
            <a:spLocks noGrp="1"/>
          </p:cNvSpPr>
          <p:nvPr>
            <p:ph type="pic" sz="quarter" idx="17"/>
          </p:nvPr>
        </p:nvSpPr>
        <p:spPr>
          <a:xfrm>
            <a:off x="8913812" y="2060829"/>
            <a:ext cx="1830962" cy="1828800"/>
          </a:xfrm>
          <a:custGeom>
            <a:avLst/>
            <a:gdLst>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1156533 h 1828800"/>
              <a:gd name="connsiteX8" fmla="*/ 0 w 1828800"/>
              <a:gd name="connsiteY8" fmla="*/ 672267 h 1828800"/>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672267 h 1828800"/>
              <a:gd name="connsiteX0" fmla="*/ 26758 w 1855558"/>
              <a:gd name="connsiteY0" fmla="*/ 672267 h 1845891"/>
              <a:gd name="connsiteX1" fmla="*/ 699025 w 1855558"/>
              <a:gd name="connsiteY1" fmla="*/ 0 h 1845891"/>
              <a:gd name="connsiteX2" fmla="*/ 1183291 w 1855558"/>
              <a:gd name="connsiteY2" fmla="*/ 0 h 1845891"/>
              <a:gd name="connsiteX3" fmla="*/ 1855558 w 1855558"/>
              <a:gd name="connsiteY3" fmla="*/ 672267 h 1845891"/>
              <a:gd name="connsiteX4" fmla="*/ 1855558 w 1855558"/>
              <a:gd name="connsiteY4" fmla="*/ 1156533 h 1845891"/>
              <a:gd name="connsiteX5" fmla="*/ 1183291 w 1855558"/>
              <a:gd name="connsiteY5" fmla="*/ 1828800 h 1845891"/>
              <a:gd name="connsiteX6" fmla="*/ 117911 w 1855558"/>
              <a:gd name="connsiteY6" fmla="*/ 1845891 h 1845891"/>
              <a:gd name="connsiteX7" fmla="*/ 26758 w 1855558"/>
              <a:gd name="connsiteY7" fmla="*/ 672267 h 1845891"/>
              <a:gd name="connsiteX0" fmla="*/ 0 w 1828800"/>
              <a:gd name="connsiteY0" fmla="*/ 672267 h 1845891"/>
              <a:gd name="connsiteX1" fmla="*/ 672267 w 1828800"/>
              <a:gd name="connsiteY1" fmla="*/ 0 h 1845891"/>
              <a:gd name="connsiteX2" fmla="*/ 1156533 w 1828800"/>
              <a:gd name="connsiteY2" fmla="*/ 0 h 1845891"/>
              <a:gd name="connsiteX3" fmla="*/ 1828800 w 1828800"/>
              <a:gd name="connsiteY3" fmla="*/ 672267 h 1845891"/>
              <a:gd name="connsiteX4" fmla="*/ 1828800 w 1828800"/>
              <a:gd name="connsiteY4" fmla="*/ 1156533 h 1845891"/>
              <a:gd name="connsiteX5" fmla="*/ 1156533 w 1828800"/>
              <a:gd name="connsiteY5" fmla="*/ 1828800 h 1845891"/>
              <a:gd name="connsiteX6" fmla="*/ 91153 w 1828800"/>
              <a:gd name="connsiteY6" fmla="*/ 1845891 h 1845891"/>
              <a:gd name="connsiteX7" fmla="*/ 0 w 1828800"/>
              <a:gd name="connsiteY7" fmla="*/ 672267 h 1845891"/>
              <a:gd name="connsiteX0" fmla="*/ 0 w 1828800"/>
              <a:gd name="connsiteY0" fmla="*/ 672267 h 1837345"/>
              <a:gd name="connsiteX1" fmla="*/ 672267 w 1828800"/>
              <a:gd name="connsiteY1" fmla="*/ 0 h 1837345"/>
              <a:gd name="connsiteX2" fmla="*/ 1156533 w 1828800"/>
              <a:gd name="connsiteY2" fmla="*/ 0 h 1837345"/>
              <a:gd name="connsiteX3" fmla="*/ 1828800 w 1828800"/>
              <a:gd name="connsiteY3" fmla="*/ 672267 h 1837345"/>
              <a:gd name="connsiteX4" fmla="*/ 1828800 w 1828800"/>
              <a:gd name="connsiteY4" fmla="*/ 1156533 h 1837345"/>
              <a:gd name="connsiteX5" fmla="*/ 1156533 w 1828800"/>
              <a:gd name="connsiteY5" fmla="*/ 1828800 h 1837345"/>
              <a:gd name="connsiteX6" fmla="*/ 14241 w 1828800"/>
              <a:gd name="connsiteY6" fmla="*/ 1837345 h 1837345"/>
              <a:gd name="connsiteX7" fmla="*/ 0 w 1828800"/>
              <a:gd name="connsiteY7" fmla="*/ 672267 h 1837345"/>
              <a:gd name="connsiteX0" fmla="*/ 2162 w 1830962"/>
              <a:gd name="connsiteY0" fmla="*/ 672267 h 1828800"/>
              <a:gd name="connsiteX1" fmla="*/ 674429 w 1830962"/>
              <a:gd name="connsiteY1" fmla="*/ 0 h 1828800"/>
              <a:gd name="connsiteX2" fmla="*/ 1158695 w 1830962"/>
              <a:gd name="connsiteY2" fmla="*/ 0 h 1828800"/>
              <a:gd name="connsiteX3" fmla="*/ 1830962 w 1830962"/>
              <a:gd name="connsiteY3" fmla="*/ 672267 h 1828800"/>
              <a:gd name="connsiteX4" fmla="*/ 1830962 w 1830962"/>
              <a:gd name="connsiteY4" fmla="*/ 1156533 h 1828800"/>
              <a:gd name="connsiteX5" fmla="*/ 1158695 w 1830962"/>
              <a:gd name="connsiteY5" fmla="*/ 1828800 h 1828800"/>
              <a:gd name="connsiteX6" fmla="*/ 7857 w 1830962"/>
              <a:gd name="connsiteY6" fmla="*/ 1828799 h 1828800"/>
              <a:gd name="connsiteX7" fmla="*/ 2162 w 1830962"/>
              <a:gd name="connsiteY7" fmla="*/ 672267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0962" h="1828800">
                <a:moveTo>
                  <a:pt x="2162" y="672267"/>
                </a:moveTo>
                <a:cubicBezTo>
                  <a:pt x="2162" y="300984"/>
                  <a:pt x="303146" y="0"/>
                  <a:pt x="674429" y="0"/>
                </a:cubicBezTo>
                <a:lnTo>
                  <a:pt x="1158695" y="0"/>
                </a:lnTo>
                <a:cubicBezTo>
                  <a:pt x="1529978" y="0"/>
                  <a:pt x="1830962" y="300984"/>
                  <a:pt x="1830962" y="672267"/>
                </a:cubicBezTo>
                <a:lnTo>
                  <a:pt x="1830962" y="1156533"/>
                </a:lnTo>
                <a:cubicBezTo>
                  <a:pt x="1830962" y="1527816"/>
                  <a:pt x="1529978" y="1828800"/>
                  <a:pt x="1158695" y="1828800"/>
                </a:cubicBezTo>
                <a:lnTo>
                  <a:pt x="7857" y="1828799"/>
                </a:lnTo>
                <a:cubicBezTo>
                  <a:pt x="-5437" y="1815506"/>
                  <a:pt x="2162" y="977067"/>
                  <a:pt x="2162" y="672267"/>
                </a:cubicBezTo>
                <a:close/>
              </a:path>
            </a:pathLst>
          </a:custGeom>
        </p:spPr>
        <p:txBody>
          <a:bodyPr/>
          <a:lstStyle/>
          <a:p>
            <a:endParaRPr lang="en-US"/>
          </a:p>
        </p:txBody>
      </p:sp>
      <p:sp>
        <p:nvSpPr>
          <p:cNvPr id="6" name="Oval 5">
            <a:extLst>
              <a:ext uri="{FF2B5EF4-FFF2-40B4-BE49-F238E27FC236}">
                <a16:creationId xmlns:a16="http://schemas.microsoft.com/office/drawing/2014/main" id="{555CDEBE-9E2D-4F85-9D29-E2CFBD113620}"/>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441C32F-EA4F-48D6-9152-F17EA53EAE47}"/>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7463594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7A9265-1E1D-6E48-BD1F-5616CEA18022}"/>
              </a:ext>
            </a:extLst>
          </p:cNvPr>
          <p:cNvSpPr/>
          <p:nvPr userDrawn="1"/>
        </p:nvSpPr>
        <p:spPr>
          <a:xfrm rot="16200000">
            <a:off x="9795309" y="3165884"/>
            <a:ext cx="4219074" cy="369332"/>
          </a:xfrm>
          <a:prstGeom prst="rect">
            <a:avLst/>
          </a:prstGeom>
        </p:spPr>
        <p:txBody>
          <a:bodyPr wrap="square">
            <a:spAutoFit/>
          </a:bodyPr>
          <a:lstStyle/>
          <a:p>
            <a:pPr marL="0" marR="0" algn="ctr">
              <a:spcBef>
                <a:spcPts val="0"/>
              </a:spcBef>
              <a:spcAft>
                <a:spcPts val="0"/>
              </a:spcAft>
            </a:pPr>
            <a:r>
              <a:rPr lang="en-US" sz="900" b="0" i="0" u="none" strike="noStrike">
                <a:solidFill>
                  <a:schemeClr val="tx1">
                    <a:lumMod val="60000"/>
                    <a:lumOff val="40000"/>
                  </a:schemeClr>
                </a:solidFill>
                <a:effectLst/>
                <a:latin typeface="Calibri" panose="020F0502020204030204" pitchFamily="34" charset="0"/>
              </a:rPr>
              <a:t>Copyright ©2023  </a:t>
            </a:r>
            <a:r>
              <a:rPr lang="en-US" sz="900" b="0" i="0" u="none" strike="noStrike" dirty="0">
                <a:solidFill>
                  <a:schemeClr val="tx1">
                    <a:lumMod val="60000"/>
                    <a:lumOff val="40000"/>
                  </a:schemeClr>
                </a:solidFill>
                <a:effectLst/>
                <a:latin typeface="Calibri" panose="020F0502020204030204" pitchFamily="34" charset="0"/>
              </a:rPr>
              <a:t>by </a:t>
            </a:r>
            <a:r>
              <a:rPr lang="en-US" sz="900" b="1" i="0" u="none" strike="noStrike" err="1">
                <a:solidFill>
                  <a:schemeClr val="tx1">
                    <a:lumMod val="60000"/>
                    <a:lumOff val="40000"/>
                  </a:schemeClr>
                </a:solidFill>
                <a:effectLst/>
                <a:latin typeface="Calibri" panose="020F0502020204030204" pitchFamily="34" charset="0"/>
              </a:rPr>
              <a:t>Viettel</a:t>
            </a:r>
            <a:r>
              <a:rPr lang="en-US" sz="900" b="1" i="0" u="none" strike="noStrike" baseline="0">
                <a:solidFill>
                  <a:schemeClr val="tx1">
                    <a:lumMod val="60000"/>
                    <a:lumOff val="40000"/>
                  </a:schemeClr>
                </a:solidFill>
                <a:effectLst/>
                <a:latin typeface="Calibri" panose="020F0502020204030204" pitchFamily="34" charset="0"/>
              </a:rPr>
              <a:t> </a:t>
            </a:r>
            <a:r>
              <a:rPr lang="en-US" sz="900" b="1" i="0" u="none" strike="noStrike">
                <a:solidFill>
                  <a:schemeClr val="tx1">
                    <a:lumMod val="60000"/>
                    <a:lumOff val="40000"/>
                  </a:schemeClr>
                </a:solidFill>
                <a:effectLst/>
                <a:latin typeface="Calibri" panose="020F0502020204030204" pitchFamily="34" charset="0"/>
              </a:rPr>
              <a:t>Group</a:t>
            </a:r>
            <a:r>
              <a:rPr lang="en-US" sz="900" b="0" i="0" u="none" strike="noStrike">
                <a:solidFill>
                  <a:schemeClr val="tx1">
                    <a:lumMod val="60000"/>
                    <a:lumOff val="40000"/>
                  </a:schemeClr>
                </a:solidFill>
                <a:effectLst/>
                <a:latin typeface="Calibri" panose="020F0502020204030204" pitchFamily="34" charset="0"/>
              </a:rPr>
              <a:t> </a:t>
            </a:r>
            <a:endParaRPr lang="en-US" sz="900" b="0" i="0" u="none" strike="noStrike" dirty="0">
              <a:solidFill>
                <a:schemeClr val="tx1">
                  <a:lumMod val="60000"/>
                  <a:lumOff val="40000"/>
                </a:schemeClr>
              </a:solidFill>
              <a:effectLst/>
              <a:latin typeface="Calibri" panose="020F0502020204030204" pitchFamily="34" charset="0"/>
            </a:endParaRPr>
          </a:p>
          <a:p>
            <a:pPr marL="0" marR="0" algn="ctr">
              <a:spcBef>
                <a:spcPts val="0"/>
              </a:spcBef>
              <a:spcAft>
                <a:spcPts val="0"/>
              </a:spcAft>
            </a:pPr>
            <a:r>
              <a:rPr lang="en-US" sz="900" b="0" i="0" u="none" strike="noStrike" dirty="0" err="1">
                <a:solidFill>
                  <a:schemeClr val="tx1">
                    <a:lumMod val="60000"/>
                    <a:lumOff val="40000"/>
                  </a:schemeClr>
                </a:solidFill>
                <a:effectLst/>
                <a:latin typeface="Calibri" panose="020F0502020204030204" pitchFamily="34" charset="0"/>
              </a:rPr>
              <a:t>Bản</a:t>
            </a:r>
            <a:r>
              <a:rPr lang="en-US" sz="900" b="0" i="0" u="none" strike="noStrike" dirty="0">
                <a:solidFill>
                  <a:schemeClr val="tx1">
                    <a:lumMod val="60000"/>
                    <a:lumOff val="40000"/>
                  </a:schemeClr>
                </a:solidFill>
                <a:effectLst/>
                <a:latin typeface="Calibri" panose="020F0502020204030204" pitchFamily="34" charset="0"/>
              </a:rPr>
              <a:t> </a:t>
            </a:r>
            <a:r>
              <a:rPr lang="en-US" sz="900" b="0" i="0" u="none" strike="noStrike" err="1">
                <a:solidFill>
                  <a:schemeClr val="tx1">
                    <a:lumMod val="60000"/>
                    <a:lumOff val="40000"/>
                  </a:schemeClr>
                </a:solidFill>
                <a:effectLst/>
                <a:latin typeface="Calibri" panose="020F0502020204030204" pitchFamily="34" charset="0"/>
              </a:rPr>
              <a:t>quyền</a:t>
            </a:r>
            <a:r>
              <a:rPr lang="en-US" sz="900" b="0" i="0" u="none" strike="noStrike">
                <a:solidFill>
                  <a:schemeClr val="tx1">
                    <a:lumMod val="60000"/>
                    <a:lumOff val="40000"/>
                  </a:schemeClr>
                </a:solidFill>
                <a:effectLst/>
                <a:latin typeface="Calibri" panose="020F0502020204030204" pitchFamily="34" charset="0"/>
              </a:rPr>
              <a:t> ©2023 </a:t>
            </a:r>
            <a:r>
              <a:rPr lang="en-US" sz="900" b="0" i="0" u="none" strike="noStrike" err="1">
                <a:solidFill>
                  <a:schemeClr val="tx1">
                    <a:lumMod val="60000"/>
                    <a:lumOff val="40000"/>
                  </a:schemeClr>
                </a:solidFill>
                <a:effectLst/>
                <a:latin typeface="Calibri" panose="020F0502020204030204" pitchFamily="34" charset="0"/>
              </a:rPr>
              <a:t>bởi</a:t>
            </a:r>
            <a:r>
              <a:rPr lang="en-US" sz="900" b="0" i="0" u="none" strike="noStrike">
                <a:solidFill>
                  <a:schemeClr val="tx1">
                    <a:lumMod val="60000"/>
                    <a:lumOff val="40000"/>
                  </a:schemeClr>
                </a:solidFill>
                <a:effectLst/>
                <a:latin typeface="Calibri" panose="020F0502020204030204" pitchFamily="34" charset="0"/>
              </a:rPr>
              <a:t> </a:t>
            </a:r>
            <a:r>
              <a:rPr lang="vi-VN" sz="900" b="1" i="0" u="none" strike="noStrike">
                <a:solidFill>
                  <a:schemeClr val="tx1">
                    <a:lumMod val="60000"/>
                    <a:lumOff val="40000"/>
                  </a:schemeClr>
                </a:solidFill>
                <a:effectLst/>
                <a:latin typeface="Calibri" panose="020F0502020204030204" pitchFamily="34" charset="0"/>
              </a:rPr>
              <a:t>Tập đoàn</a:t>
            </a:r>
            <a:r>
              <a:rPr lang="en-US" sz="900" b="1" i="0" u="none" strike="noStrike" baseline="0">
                <a:solidFill>
                  <a:schemeClr val="tx1">
                    <a:lumMod val="60000"/>
                    <a:lumOff val="40000"/>
                  </a:schemeClr>
                </a:solidFill>
                <a:effectLst/>
                <a:latin typeface="Calibri" panose="020F0502020204030204" pitchFamily="34" charset="0"/>
              </a:rPr>
              <a:t> </a:t>
            </a:r>
            <a:r>
              <a:rPr lang="en-US" sz="900" b="1" i="0" u="none" strike="noStrike" baseline="0" dirty="0">
                <a:solidFill>
                  <a:schemeClr val="tx1">
                    <a:lumMod val="60000"/>
                    <a:lumOff val="40000"/>
                  </a:schemeClr>
                </a:solidFill>
                <a:effectLst/>
                <a:latin typeface="Calibri" panose="020F0502020204030204" pitchFamily="34" charset="0"/>
              </a:rPr>
              <a:t>Viettel</a:t>
            </a:r>
            <a:endParaRPr lang="en-US" sz="900" b="0" i="0" u="none" strike="noStrike" dirty="0">
              <a:solidFill>
                <a:schemeClr val="tx1">
                  <a:lumMod val="60000"/>
                  <a:lumOff val="40000"/>
                </a:schemeClr>
              </a:solidFill>
              <a:effectLst/>
              <a:latin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803" r:id="rId1"/>
    <p:sldLayoutId id="2147483838"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 id="2147483819" r:id="rId18"/>
    <p:sldLayoutId id="2147483820" r:id="rId19"/>
    <p:sldLayoutId id="2147483821" r:id="rId20"/>
    <p:sldLayoutId id="2147483926" r:id="rId21"/>
    <p:sldLayoutId id="2147483925" r:id="rId22"/>
    <p:sldLayoutId id="2147483831" r:id="rId23"/>
    <p:sldLayoutId id="2147483833" r:id="rId24"/>
    <p:sldLayoutId id="2147483834" r:id="rId25"/>
    <p:sldLayoutId id="2147483836" r:id="rId26"/>
    <p:sldLayoutId id="2147483837" r:id="rId27"/>
    <p:sldLayoutId id="2147483841" r:id="rId28"/>
    <p:sldLayoutId id="2147483923" r:id="rId29"/>
    <p:sldLayoutId id="2147483845" r:id="rId30"/>
    <p:sldLayoutId id="2147483924" r:id="rId31"/>
    <p:sldLayoutId id="2147483892" r:id="rId32"/>
    <p:sldLayoutId id="2147483894" r:id="rId33"/>
    <p:sldLayoutId id="2147483898" r:id="rId34"/>
    <p:sldLayoutId id="2147483899" r:id="rId35"/>
    <p:sldLayoutId id="2147483901" r:id="rId36"/>
    <p:sldLayoutId id="2147483904" r:id="rId37"/>
    <p:sldLayoutId id="2147483906" r:id="rId38"/>
    <p:sldLayoutId id="2147483907" r:id="rId39"/>
    <p:sldLayoutId id="2147483908" r:id="rId40"/>
    <p:sldLayoutId id="2147483918" r:id="rId41"/>
    <p:sldLayoutId id="2147483919" r:id="rId42"/>
    <p:sldLayoutId id="2147483920" r:id="rId43"/>
    <p:sldLayoutId id="2147483927" r:id="rId44"/>
    <p:sldLayoutId id="2147483928" r:id="rId45"/>
    <p:sldLayoutId id="2147483929" r:id="rId46"/>
    <p:sldLayoutId id="2147483930" r:id="rId47"/>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Lato Black" pitchFamily="34" charset="0"/>
        </a:defRPr>
      </a:lvl2pPr>
      <a:lvl3pPr algn="l" rtl="0" eaLnBrk="0" fontAlgn="base" hangingPunct="0">
        <a:lnSpc>
          <a:spcPct val="90000"/>
        </a:lnSpc>
        <a:spcBef>
          <a:spcPct val="0"/>
        </a:spcBef>
        <a:spcAft>
          <a:spcPct val="0"/>
        </a:spcAft>
        <a:defRPr sz="4400">
          <a:solidFill>
            <a:schemeClr val="tx1"/>
          </a:solidFill>
          <a:latin typeface="Lato Black" pitchFamily="34" charset="0"/>
        </a:defRPr>
      </a:lvl3pPr>
      <a:lvl4pPr algn="l" rtl="0" eaLnBrk="0" fontAlgn="base" hangingPunct="0">
        <a:lnSpc>
          <a:spcPct val="90000"/>
        </a:lnSpc>
        <a:spcBef>
          <a:spcPct val="0"/>
        </a:spcBef>
        <a:spcAft>
          <a:spcPct val="0"/>
        </a:spcAft>
        <a:defRPr sz="4400">
          <a:solidFill>
            <a:schemeClr val="tx1"/>
          </a:solidFill>
          <a:latin typeface="Lato Black" pitchFamily="34" charset="0"/>
        </a:defRPr>
      </a:lvl4pPr>
      <a:lvl5pPr algn="l" rtl="0" eaLnBrk="0" fontAlgn="base" hangingPunct="0">
        <a:lnSpc>
          <a:spcPct val="90000"/>
        </a:lnSpc>
        <a:spcBef>
          <a:spcPct val="0"/>
        </a:spcBef>
        <a:spcAft>
          <a:spcPct val="0"/>
        </a:spcAft>
        <a:defRPr sz="4400">
          <a:solidFill>
            <a:schemeClr val="tx1"/>
          </a:solidFill>
          <a:latin typeface="Lato Black" pitchFamily="34" charset="0"/>
        </a:defRPr>
      </a:lvl5pPr>
      <a:lvl6pPr marL="457200" algn="l" rtl="0" fontAlgn="base">
        <a:lnSpc>
          <a:spcPct val="90000"/>
        </a:lnSpc>
        <a:spcBef>
          <a:spcPct val="0"/>
        </a:spcBef>
        <a:spcAft>
          <a:spcPct val="0"/>
        </a:spcAft>
        <a:defRPr sz="4400">
          <a:solidFill>
            <a:schemeClr val="tx1"/>
          </a:solidFill>
          <a:latin typeface="Lato Black" pitchFamily="34" charset="0"/>
        </a:defRPr>
      </a:lvl6pPr>
      <a:lvl7pPr marL="914400" algn="l" rtl="0" fontAlgn="base">
        <a:lnSpc>
          <a:spcPct val="90000"/>
        </a:lnSpc>
        <a:spcBef>
          <a:spcPct val="0"/>
        </a:spcBef>
        <a:spcAft>
          <a:spcPct val="0"/>
        </a:spcAft>
        <a:defRPr sz="4400">
          <a:solidFill>
            <a:schemeClr val="tx1"/>
          </a:solidFill>
          <a:latin typeface="Lato Black" pitchFamily="34" charset="0"/>
        </a:defRPr>
      </a:lvl7pPr>
      <a:lvl8pPr marL="1371600" algn="l" rtl="0" fontAlgn="base">
        <a:lnSpc>
          <a:spcPct val="90000"/>
        </a:lnSpc>
        <a:spcBef>
          <a:spcPct val="0"/>
        </a:spcBef>
        <a:spcAft>
          <a:spcPct val="0"/>
        </a:spcAft>
        <a:defRPr sz="4400">
          <a:solidFill>
            <a:schemeClr val="tx1"/>
          </a:solidFill>
          <a:latin typeface="Lato Black" pitchFamily="34" charset="0"/>
        </a:defRPr>
      </a:lvl8pPr>
      <a:lvl9pPr marL="1828800" algn="l" rtl="0" fontAlgn="base">
        <a:lnSpc>
          <a:spcPct val="90000"/>
        </a:lnSpc>
        <a:spcBef>
          <a:spcPct val="0"/>
        </a:spcBef>
        <a:spcAft>
          <a:spcPct val="0"/>
        </a:spcAft>
        <a:defRPr sz="4400">
          <a:solidFill>
            <a:schemeClr val="tx1"/>
          </a:solidFill>
          <a:latin typeface="Lato Black"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0.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1.xml"/><Relationship Id="rId1" Type="http://schemas.openxmlformats.org/officeDocument/2006/relationships/slideLayout" Target="../slideLayouts/slideLayout44.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15.png"/><Relationship Id="rId21" Type="http://schemas.openxmlformats.org/officeDocument/2006/relationships/image" Target="../media/image33.jpe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2.xml"/><Relationship Id="rId16" Type="http://schemas.openxmlformats.org/officeDocument/2006/relationships/image" Target="../media/image28.png"/><Relationship Id="rId20" Type="http://schemas.openxmlformats.org/officeDocument/2006/relationships/image" Target="../media/image32.jpeg"/><Relationship Id="rId1" Type="http://schemas.openxmlformats.org/officeDocument/2006/relationships/slideLayout" Target="../slideLayouts/slideLayout1.xml"/><Relationship Id="rId6" Type="http://schemas.openxmlformats.org/officeDocument/2006/relationships/image" Target="../media/image18.svg"/><Relationship Id="rId11" Type="http://schemas.openxmlformats.org/officeDocument/2006/relationships/image" Target="../media/image23.png"/><Relationship Id="rId24" Type="http://schemas.openxmlformats.org/officeDocument/2006/relationships/image" Target="../media/image36.png"/><Relationship Id="rId5" Type="http://schemas.openxmlformats.org/officeDocument/2006/relationships/image" Target="../media/image17.png"/><Relationship Id="rId15" Type="http://schemas.openxmlformats.org/officeDocument/2006/relationships/image" Target="../media/image27.png"/><Relationship Id="rId23" Type="http://schemas.openxmlformats.org/officeDocument/2006/relationships/image" Target="../media/image35.png"/><Relationship Id="rId10" Type="http://schemas.openxmlformats.org/officeDocument/2006/relationships/image" Target="../media/image22.svg"/><Relationship Id="rId19" Type="http://schemas.openxmlformats.org/officeDocument/2006/relationships/image" Target="../media/image31.jpe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png"/><Relationship Id="rId22"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46.xml"/><Relationship Id="rId5" Type="http://schemas.openxmlformats.org/officeDocument/2006/relationships/image" Target="../media/image40.png"/><Relationship Id="rId4" Type="http://schemas.openxmlformats.org/officeDocument/2006/relationships/image" Target="../media/image39.jpeg"/></Relationships>
</file>

<file path=ppt/slides/_rels/slide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26" Type="http://schemas.openxmlformats.org/officeDocument/2006/relationships/image" Target="../media/image64.png"/><Relationship Id="rId3" Type="http://schemas.openxmlformats.org/officeDocument/2006/relationships/image" Target="../media/image41.png"/><Relationship Id="rId21" Type="http://schemas.openxmlformats.org/officeDocument/2006/relationships/image" Target="../media/image59.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5" Type="http://schemas.openxmlformats.org/officeDocument/2006/relationships/image" Target="../media/image63.png"/><Relationship Id="rId2" Type="http://schemas.openxmlformats.org/officeDocument/2006/relationships/notesSlide" Target="../notesSlides/notesSlide3.xml"/><Relationship Id="rId16" Type="http://schemas.openxmlformats.org/officeDocument/2006/relationships/image" Target="../media/image54.png"/><Relationship Id="rId20" Type="http://schemas.openxmlformats.org/officeDocument/2006/relationships/image" Target="../media/image58.png"/><Relationship Id="rId1" Type="http://schemas.openxmlformats.org/officeDocument/2006/relationships/slideLayout" Target="../slideLayouts/slideLayout47.xml"/><Relationship Id="rId6" Type="http://schemas.openxmlformats.org/officeDocument/2006/relationships/image" Target="../media/image44.png"/><Relationship Id="rId11" Type="http://schemas.openxmlformats.org/officeDocument/2006/relationships/image" Target="../media/image49.png"/><Relationship Id="rId24" Type="http://schemas.openxmlformats.org/officeDocument/2006/relationships/image" Target="../media/image62.png"/><Relationship Id="rId5" Type="http://schemas.openxmlformats.org/officeDocument/2006/relationships/image" Target="../media/image43.png"/><Relationship Id="rId15" Type="http://schemas.openxmlformats.org/officeDocument/2006/relationships/image" Target="../media/image53.png"/><Relationship Id="rId23" Type="http://schemas.openxmlformats.org/officeDocument/2006/relationships/image" Target="../media/image61.png"/><Relationship Id="rId10" Type="http://schemas.openxmlformats.org/officeDocument/2006/relationships/image" Target="../media/image48.png"/><Relationship Id="rId19" Type="http://schemas.openxmlformats.org/officeDocument/2006/relationships/image" Target="../media/image57.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 Id="rId22" Type="http://schemas.openxmlformats.org/officeDocument/2006/relationships/image" Target="../media/image60.png"/></Relationships>
</file>

<file path=ppt/slides/_rels/slide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A45D324-4786-4A6A-82C8-E111EE52649B}"/>
              </a:ext>
            </a:extLst>
          </p:cNvPr>
          <p:cNvSpPr>
            <a:spLocks noGrp="1"/>
          </p:cNvSpPr>
          <p:nvPr>
            <p:ph type="body" sz="quarter" idx="12"/>
          </p:nvPr>
        </p:nvSpPr>
        <p:spPr>
          <a:xfrm>
            <a:off x="200836" y="3546796"/>
            <a:ext cx="3702050" cy="508318"/>
          </a:xfrm>
        </p:spPr>
        <p:txBody>
          <a:bodyPr>
            <a:normAutofit/>
          </a:bodyPr>
          <a:lstStyle/>
          <a:p>
            <a:pPr lvl="1"/>
            <a:r>
              <a:rPr lang="en-US" b="1" dirty="0"/>
              <a:t>Nguyen Vu Hoa Binh</a:t>
            </a:r>
          </a:p>
        </p:txBody>
      </p:sp>
      <p:sp>
        <p:nvSpPr>
          <p:cNvPr id="7" name="Title 6">
            <a:extLst>
              <a:ext uri="{FF2B5EF4-FFF2-40B4-BE49-F238E27FC236}">
                <a16:creationId xmlns:a16="http://schemas.microsoft.com/office/drawing/2014/main" id="{DCAC3F87-04E4-4AC3-BFE6-7930A35061A2}"/>
              </a:ext>
            </a:extLst>
          </p:cNvPr>
          <p:cNvSpPr>
            <a:spLocks noGrp="1"/>
          </p:cNvSpPr>
          <p:nvPr>
            <p:ph type="ctrTitle"/>
          </p:nvPr>
        </p:nvSpPr>
        <p:spPr>
          <a:xfrm>
            <a:off x="874728" y="1111169"/>
            <a:ext cx="4063799" cy="2317831"/>
          </a:xfrm>
        </p:spPr>
        <p:txBody>
          <a:bodyPr/>
          <a:lstStyle/>
          <a:p>
            <a:r>
              <a:rPr lang="en-US" sz="2800" dirty="0"/>
              <a:t>Design and Implementation of a Scalable AI Platform for Multi-Tool Integration</a:t>
            </a:r>
            <a:endParaRPr lang="en-US" sz="8000" dirty="0">
              <a:cs typeface="Calibri"/>
            </a:endParaRPr>
          </a:p>
        </p:txBody>
      </p:sp>
    </p:spTree>
    <p:extLst>
      <p:ext uri="{BB962C8B-B14F-4D97-AF65-F5344CB8AC3E}">
        <p14:creationId xmlns:p14="http://schemas.microsoft.com/office/powerpoint/2010/main" val="2774824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an Pipeline">
            <a:extLst>
              <a:ext uri="{FF2B5EF4-FFF2-40B4-BE49-F238E27FC236}">
                <a16:creationId xmlns:a16="http://schemas.microsoft.com/office/drawing/2014/main" id="{3AEB354A-2819-4EDD-1EA5-455A74D17CA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17554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247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201DAD-8798-EB43-5B11-689D82A2B4C3}"/>
              </a:ext>
            </a:extLst>
          </p:cNvPr>
          <p:cNvSpPr>
            <a:spLocks noGrp="1"/>
          </p:cNvSpPr>
          <p:nvPr>
            <p:ph type="title"/>
          </p:nvPr>
        </p:nvSpPr>
        <p:spPr/>
        <p:txBody>
          <a:bodyPr/>
          <a:lstStyle/>
          <a:p>
            <a:r>
              <a:rPr lang="en-US" dirty="0"/>
              <a:t>Reference</a:t>
            </a:r>
          </a:p>
        </p:txBody>
      </p:sp>
      <p:sp>
        <p:nvSpPr>
          <p:cNvPr id="4" name="Rounded Rectangle 56">
            <a:extLst>
              <a:ext uri="{FF2B5EF4-FFF2-40B4-BE49-F238E27FC236}">
                <a16:creationId xmlns:a16="http://schemas.microsoft.com/office/drawing/2014/main" id="{9E25EBCD-FC91-5BA5-374B-2B3B578F3672}"/>
              </a:ext>
            </a:extLst>
          </p:cNvPr>
          <p:cNvSpPr/>
          <p:nvPr/>
        </p:nvSpPr>
        <p:spPr>
          <a:xfrm flipH="1">
            <a:off x="208333" y="2335830"/>
            <a:ext cx="2372962" cy="818769"/>
          </a:xfrm>
          <a:custGeom>
            <a:avLst/>
            <a:gdLst>
              <a:gd name="connsiteX0" fmla="*/ 0 w 2752457"/>
              <a:gd name="connsiteY0" fmla="*/ 280160 h 560319"/>
              <a:gd name="connsiteX1" fmla="*/ 280160 w 2752457"/>
              <a:gd name="connsiteY1" fmla="*/ 0 h 560319"/>
              <a:gd name="connsiteX2" fmla="*/ 2472298 w 2752457"/>
              <a:gd name="connsiteY2" fmla="*/ 0 h 560319"/>
              <a:gd name="connsiteX3" fmla="*/ 2752458 w 2752457"/>
              <a:gd name="connsiteY3" fmla="*/ 280160 h 560319"/>
              <a:gd name="connsiteX4" fmla="*/ 2752457 w 2752457"/>
              <a:gd name="connsiteY4" fmla="*/ 280160 h 560319"/>
              <a:gd name="connsiteX5" fmla="*/ 2472297 w 2752457"/>
              <a:gd name="connsiteY5" fmla="*/ 560320 h 560319"/>
              <a:gd name="connsiteX6" fmla="*/ 280160 w 2752457"/>
              <a:gd name="connsiteY6" fmla="*/ 560319 h 560319"/>
              <a:gd name="connsiteX7" fmla="*/ 0 w 2752457"/>
              <a:gd name="connsiteY7" fmla="*/ 280159 h 560319"/>
              <a:gd name="connsiteX8" fmla="*/ 0 w 2752457"/>
              <a:gd name="connsiteY8" fmla="*/ 280160 h 560319"/>
              <a:gd name="connsiteX0" fmla="*/ 0 w 2760451"/>
              <a:gd name="connsiteY0" fmla="*/ 280160 h 571337"/>
              <a:gd name="connsiteX1" fmla="*/ 280160 w 2760451"/>
              <a:gd name="connsiteY1" fmla="*/ 0 h 571337"/>
              <a:gd name="connsiteX2" fmla="*/ 2472298 w 2760451"/>
              <a:gd name="connsiteY2" fmla="*/ 0 h 571337"/>
              <a:gd name="connsiteX3" fmla="*/ 2752458 w 2760451"/>
              <a:gd name="connsiteY3" fmla="*/ 280160 h 571337"/>
              <a:gd name="connsiteX4" fmla="*/ 2752457 w 2760451"/>
              <a:gd name="connsiteY4" fmla="*/ 280160 h 571337"/>
              <a:gd name="connsiteX5" fmla="*/ 2648567 w 2760451"/>
              <a:gd name="connsiteY5" fmla="*/ 571337 h 571337"/>
              <a:gd name="connsiteX6" fmla="*/ 280160 w 2760451"/>
              <a:gd name="connsiteY6" fmla="*/ 560319 h 571337"/>
              <a:gd name="connsiteX7" fmla="*/ 0 w 2760451"/>
              <a:gd name="connsiteY7" fmla="*/ 280159 h 571337"/>
              <a:gd name="connsiteX8" fmla="*/ 0 w 2760451"/>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648567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25685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9753"/>
              <a:gd name="connsiteY0" fmla="*/ 280160 h 571337"/>
              <a:gd name="connsiteX1" fmla="*/ 280160 w 2769753"/>
              <a:gd name="connsiteY1" fmla="*/ 0 h 571337"/>
              <a:gd name="connsiteX2" fmla="*/ 2472298 w 2769753"/>
              <a:gd name="connsiteY2" fmla="*/ 0 h 571337"/>
              <a:gd name="connsiteX3" fmla="*/ 2752458 w 2769753"/>
              <a:gd name="connsiteY3" fmla="*/ 280160 h 571337"/>
              <a:gd name="connsiteX4" fmla="*/ 2752457 w 2769753"/>
              <a:gd name="connsiteY4" fmla="*/ 280160 h 571337"/>
              <a:gd name="connsiteX5" fmla="*/ 2769753 w 2769753"/>
              <a:gd name="connsiteY5" fmla="*/ 571337 h 571337"/>
              <a:gd name="connsiteX6" fmla="*/ 280160 w 2769753"/>
              <a:gd name="connsiteY6" fmla="*/ 560319 h 571337"/>
              <a:gd name="connsiteX7" fmla="*/ 0 w 2769753"/>
              <a:gd name="connsiteY7" fmla="*/ 280159 h 571337"/>
              <a:gd name="connsiteX8" fmla="*/ 0 w 2769753"/>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47586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4211"/>
              <a:gd name="connsiteY0" fmla="*/ 280160 h 571337"/>
              <a:gd name="connsiteX1" fmla="*/ 280160 w 2764211"/>
              <a:gd name="connsiteY1" fmla="*/ 0 h 571337"/>
              <a:gd name="connsiteX2" fmla="*/ 2472298 w 2764211"/>
              <a:gd name="connsiteY2" fmla="*/ 0 h 571337"/>
              <a:gd name="connsiteX3" fmla="*/ 2752458 w 2764211"/>
              <a:gd name="connsiteY3" fmla="*/ 280160 h 571337"/>
              <a:gd name="connsiteX4" fmla="*/ 2752457 w 2764211"/>
              <a:gd name="connsiteY4" fmla="*/ 280160 h 571337"/>
              <a:gd name="connsiteX5" fmla="*/ 2764211 w 2764211"/>
              <a:gd name="connsiteY5" fmla="*/ 571337 h 571337"/>
              <a:gd name="connsiteX6" fmla="*/ 280160 w 2764211"/>
              <a:gd name="connsiteY6" fmla="*/ 560319 h 571337"/>
              <a:gd name="connsiteX7" fmla="*/ 0 w 2764211"/>
              <a:gd name="connsiteY7" fmla="*/ 280159 h 571337"/>
              <a:gd name="connsiteX8" fmla="*/ 0 w 2764211"/>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3127" h="571337">
                <a:moveTo>
                  <a:pt x="0" y="280160"/>
                </a:moveTo>
                <a:cubicBezTo>
                  <a:pt x="0" y="125432"/>
                  <a:pt x="125432" y="0"/>
                  <a:pt x="280160" y="0"/>
                </a:cubicBezTo>
                <a:lnTo>
                  <a:pt x="2472298" y="0"/>
                </a:lnTo>
                <a:cubicBezTo>
                  <a:pt x="2627026" y="0"/>
                  <a:pt x="2752458" y="125432"/>
                  <a:pt x="2752458" y="280160"/>
                </a:cubicBezTo>
                <a:lnTo>
                  <a:pt x="2752457" y="280160"/>
                </a:lnTo>
                <a:cubicBezTo>
                  <a:pt x="2752457" y="434888"/>
                  <a:pt x="2742602" y="571337"/>
                  <a:pt x="2753127" y="571337"/>
                </a:cubicBezTo>
                <a:lnTo>
                  <a:pt x="280160" y="560319"/>
                </a:lnTo>
                <a:cubicBezTo>
                  <a:pt x="125432" y="560319"/>
                  <a:pt x="0" y="434887"/>
                  <a:pt x="0" y="280159"/>
                </a:cubicBezTo>
                <a:lnTo>
                  <a:pt x="0" y="280160"/>
                </a:ln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25F7DE8-56F9-9378-7AC7-F7C8B0532CDC}"/>
              </a:ext>
            </a:extLst>
          </p:cNvPr>
          <p:cNvSpPr txBox="1"/>
          <p:nvPr/>
        </p:nvSpPr>
        <p:spPr>
          <a:xfrm>
            <a:off x="208333" y="2591325"/>
            <a:ext cx="2356734" cy="307777"/>
          </a:xfrm>
          <a:prstGeom prst="rect">
            <a:avLst/>
          </a:prstGeom>
          <a:noFill/>
        </p:spPr>
        <p:txBody>
          <a:bodyPr wrap="square" lIns="0" tIns="0" rIns="0" bIns="0" rtlCol="0">
            <a:spAutoFit/>
          </a:bodyPr>
          <a:lstStyle/>
          <a:p>
            <a:pPr algn="ctr"/>
            <a:r>
              <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RAG Management</a:t>
            </a:r>
          </a:p>
        </p:txBody>
      </p:sp>
      <p:sp>
        <p:nvSpPr>
          <p:cNvPr id="9" name="TextBox 8">
            <a:extLst>
              <a:ext uri="{FF2B5EF4-FFF2-40B4-BE49-F238E27FC236}">
                <a16:creationId xmlns:a16="http://schemas.microsoft.com/office/drawing/2014/main" id="{74594F4D-9D1D-F743-6462-FB096A59620D}"/>
              </a:ext>
            </a:extLst>
          </p:cNvPr>
          <p:cNvSpPr txBox="1"/>
          <p:nvPr/>
        </p:nvSpPr>
        <p:spPr>
          <a:xfrm>
            <a:off x="3259666" y="1903229"/>
            <a:ext cx="7569200" cy="369332"/>
          </a:xfrm>
          <a:prstGeom prst="rect">
            <a:avLst/>
          </a:prstGeom>
          <a:noFill/>
        </p:spPr>
        <p:txBody>
          <a:bodyPr wrap="square">
            <a:spAutoFit/>
          </a:bodyPr>
          <a:lstStyle/>
          <a:p>
            <a:r>
              <a:rPr lang="en-US" dirty="0">
                <a:solidFill>
                  <a:schemeClr val="tx1">
                    <a:lumMod val="50000"/>
                  </a:schemeClr>
                </a:solidFill>
                <a:latin typeface="Times New Roman" panose="02020603050405020304" pitchFamily="18" charset="0"/>
                <a:cs typeface="Times New Roman" panose="02020603050405020304" pitchFamily="18" charset="0"/>
              </a:rPr>
              <a:t>Retrieval-Augmented Generation for Large Language Models: A Survey</a:t>
            </a:r>
          </a:p>
        </p:txBody>
      </p:sp>
      <p:sp>
        <p:nvSpPr>
          <p:cNvPr id="11" name="TextBox 10">
            <a:extLst>
              <a:ext uri="{FF2B5EF4-FFF2-40B4-BE49-F238E27FC236}">
                <a16:creationId xmlns:a16="http://schemas.microsoft.com/office/drawing/2014/main" id="{F4E6CC74-D1B1-6989-6B55-ACB3E93D73DD}"/>
              </a:ext>
            </a:extLst>
          </p:cNvPr>
          <p:cNvSpPr txBox="1"/>
          <p:nvPr/>
        </p:nvSpPr>
        <p:spPr>
          <a:xfrm>
            <a:off x="3259666" y="2299899"/>
            <a:ext cx="7916333" cy="646331"/>
          </a:xfrm>
          <a:prstGeom prst="rect">
            <a:avLst/>
          </a:prstGeom>
          <a:noFill/>
        </p:spPr>
        <p:txBody>
          <a:bodyPr wrap="square">
            <a:spAutoFit/>
          </a:bodyPr>
          <a:lstStyle/>
          <a:p>
            <a:pPr algn="l"/>
            <a:r>
              <a:rPr lang="en-US" i="0" dirty="0">
                <a:solidFill>
                  <a:schemeClr val="tx1">
                    <a:lumMod val="50000"/>
                  </a:schemeClr>
                </a:solidFill>
                <a:effectLst/>
                <a:highlight>
                  <a:srgbClr val="FFFFFF"/>
                </a:highlight>
                <a:latin typeface="Times New Roman" panose="02020603050405020304" pitchFamily="18" charset="0"/>
                <a:cs typeface="Times New Roman" panose="02020603050405020304" pitchFamily="18" charset="0"/>
              </a:rPr>
              <a:t>Intel Labs Introduce RAG Foundry: An Open-Source Python Framework for Augmenting Large Language Models LLMs for RAG Use Cases</a:t>
            </a:r>
          </a:p>
        </p:txBody>
      </p:sp>
      <p:pic>
        <p:nvPicPr>
          <p:cNvPr id="13" name="Graphic 12" descr="Closed book with solid fill">
            <a:extLst>
              <a:ext uri="{FF2B5EF4-FFF2-40B4-BE49-F238E27FC236}">
                <a16:creationId xmlns:a16="http://schemas.microsoft.com/office/drawing/2014/main" id="{D74AB6D8-F854-4C48-C256-CCA19874C1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5459" y="1970899"/>
            <a:ext cx="274207" cy="274207"/>
          </a:xfrm>
          <a:prstGeom prst="rect">
            <a:avLst/>
          </a:prstGeom>
        </p:spPr>
      </p:pic>
      <p:pic>
        <p:nvPicPr>
          <p:cNvPr id="14" name="Graphic 13" descr="Closed book with solid fill">
            <a:extLst>
              <a:ext uri="{FF2B5EF4-FFF2-40B4-BE49-F238E27FC236}">
                <a16:creationId xmlns:a16="http://schemas.microsoft.com/office/drawing/2014/main" id="{6CCC82BC-2E3C-D068-164A-4E1E392DCE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5459" y="2418291"/>
            <a:ext cx="274207" cy="274207"/>
          </a:xfrm>
          <a:prstGeom prst="rect">
            <a:avLst/>
          </a:prstGeom>
        </p:spPr>
      </p:pic>
      <p:sp>
        <p:nvSpPr>
          <p:cNvPr id="15" name="Rounded Rectangle 56">
            <a:extLst>
              <a:ext uri="{FF2B5EF4-FFF2-40B4-BE49-F238E27FC236}">
                <a16:creationId xmlns:a16="http://schemas.microsoft.com/office/drawing/2014/main" id="{3C7DB902-DCAC-2383-3F5D-3F99F0C8CAF4}"/>
              </a:ext>
            </a:extLst>
          </p:cNvPr>
          <p:cNvSpPr/>
          <p:nvPr/>
        </p:nvSpPr>
        <p:spPr>
          <a:xfrm flipH="1">
            <a:off x="208333" y="4638107"/>
            <a:ext cx="2372962" cy="818769"/>
          </a:xfrm>
          <a:custGeom>
            <a:avLst/>
            <a:gdLst>
              <a:gd name="connsiteX0" fmla="*/ 0 w 2752457"/>
              <a:gd name="connsiteY0" fmla="*/ 280160 h 560319"/>
              <a:gd name="connsiteX1" fmla="*/ 280160 w 2752457"/>
              <a:gd name="connsiteY1" fmla="*/ 0 h 560319"/>
              <a:gd name="connsiteX2" fmla="*/ 2472298 w 2752457"/>
              <a:gd name="connsiteY2" fmla="*/ 0 h 560319"/>
              <a:gd name="connsiteX3" fmla="*/ 2752458 w 2752457"/>
              <a:gd name="connsiteY3" fmla="*/ 280160 h 560319"/>
              <a:gd name="connsiteX4" fmla="*/ 2752457 w 2752457"/>
              <a:gd name="connsiteY4" fmla="*/ 280160 h 560319"/>
              <a:gd name="connsiteX5" fmla="*/ 2472297 w 2752457"/>
              <a:gd name="connsiteY5" fmla="*/ 560320 h 560319"/>
              <a:gd name="connsiteX6" fmla="*/ 280160 w 2752457"/>
              <a:gd name="connsiteY6" fmla="*/ 560319 h 560319"/>
              <a:gd name="connsiteX7" fmla="*/ 0 w 2752457"/>
              <a:gd name="connsiteY7" fmla="*/ 280159 h 560319"/>
              <a:gd name="connsiteX8" fmla="*/ 0 w 2752457"/>
              <a:gd name="connsiteY8" fmla="*/ 280160 h 560319"/>
              <a:gd name="connsiteX0" fmla="*/ 0 w 2760451"/>
              <a:gd name="connsiteY0" fmla="*/ 280160 h 571337"/>
              <a:gd name="connsiteX1" fmla="*/ 280160 w 2760451"/>
              <a:gd name="connsiteY1" fmla="*/ 0 h 571337"/>
              <a:gd name="connsiteX2" fmla="*/ 2472298 w 2760451"/>
              <a:gd name="connsiteY2" fmla="*/ 0 h 571337"/>
              <a:gd name="connsiteX3" fmla="*/ 2752458 w 2760451"/>
              <a:gd name="connsiteY3" fmla="*/ 280160 h 571337"/>
              <a:gd name="connsiteX4" fmla="*/ 2752457 w 2760451"/>
              <a:gd name="connsiteY4" fmla="*/ 280160 h 571337"/>
              <a:gd name="connsiteX5" fmla="*/ 2648567 w 2760451"/>
              <a:gd name="connsiteY5" fmla="*/ 571337 h 571337"/>
              <a:gd name="connsiteX6" fmla="*/ 280160 w 2760451"/>
              <a:gd name="connsiteY6" fmla="*/ 560319 h 571337"/>
              <a:gd name="connsiteX7" fmla="*/ 0 w 2760451"/>
              <a:gd name="connsiteY7" fmla="*/ 280159 h 571337"/>
              <a:gd name="connsiteX8" fmla="*/ 0 w 2760451"/>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648567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25685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9753"/>
              <a:gd name="connsiteY0" fmla="*/ 280160 h 571337"/>
              <a:gd name="connsiteX1" fmla="*/ 280160 w 2769753"/>
              <a:gd name="connsiteY1" fmla="*/ 0 h 571337"/>
              <a:gd name="connsiteX2" fmla="*/ 2472298 w 2769753"/>
              <a:gd name="connsiteY2" fmla="*/ 0 h 571337"/>
              <a:gd name="connsiteX3" fmla="*/ 2752458 w 2769753"/>
              <a:gd name="connsiteY3" fmla="*/ 280160 h 571337"/>
              <a:gd name="connsiteX4" fmla="*/ 2752457 w 2769753"/>
              <a:gd name="connsiteY4" fmla="*/ 280160 h 571337"/>
              <a:gd name="connsiteX5" fmla="*/ 2769753 w 2769753"/>
              <a:gd name="connsiteY5" fmla="*/ 571337 h 571337"/>
              <a:gd name="connsiteX6" fmla="*/ 280160 w 2769753"/>
              <a:gd name="connsiteY6" fmla="*/ 560319 h 571337"/>
              <a:gd name="connsiteX7" fmla="*/ 0 w 2769753"/>
              <a:gd name="connsiteY7" fmla="*/ 280159 h 571337"/>
              <a:gd name="connsiteX8" fmla="*/ 0 w 2769753"/>
              <a:gd name="connsiteY8" fmla="*/ 280160 h 571337"/>
              <a:gd name="connsiteX0" fmla="*/ 0 w 2752458"/>
              <a:gd name="connsiteY0" fmla="*/ 280160 h 571337"/>
              <a:gd name="connsiteX1" fmla="*/ 280160 w 2752458"/>
              <a:gd name="connsiteY1" fmla="*/ 0 h 571337"/>
              <a:gd name="connsiteX2" fmla="*/ 2472298 w 2752458"/>
              <a:gd name="connsiteY2" fmla="*/ 0 h 571337"/>
              <a:gd name="connsiteX3" fmla="*/ 2752458 w 2752458"/>
              <a:gd name="connsiteY3" fmla="*/ 280160 h 571337"/>
              <a:gd name="connsiteX4" fmla="*/ 2752457 w 2752458"/>
              <a:gd name="connsiteY4" fmla="*/ 280160 h 571337"/>
              <a:gd name="connsiteX5" fmla="*/ 2747586 w 2752458"/>
              <a:gd name="connsiteY5" fmla="*/ 571337 h 571337"/>
              <a:gd name="connsiteX6" fmla="*/ 280160 w 2752458"/>
              <a:gd name="connsiteY6" fmla="*/ 560319 h 571337"/>
              <a:gd name="connsiteX7" fmla="*/ 0 w 2752458"/>
              <a:gd name="connsiteY7" fmla="*/ 280159 h 571337"/>
              <a:gd name="connsiteX8" fmla="*/ 0 w 2752458"/>
              <a:gd name="connsiteY8" fmla="*/ 280160 h 571337"/>
              <a:gd name="connsiteX0" fmla="*/ 0 w 2764211"/>
              <a:gd name="connsiteY0" fmla="*/ 280160 h 571337"/>
              <a:gd name="connsiteX1" fmla="*/ 280160 w 2764211"/>
              <a:gd name="connsiteY1" fmla="*/ 0 h 571337"/>
              <a:gd name="connsiteX2" fmla="*/ 2472298 w 2764211"/>
              <a:gd name="connsiteY2" fmla="*/ 0 h 571337"/>
              <a:gd name="connsiteX3" fmla="*/ 2752458 w 2764211"/>
              <a:gd name="connsiteY3" fmla="*/ 280160 h 571337"/>
              <a:gd name="connsiteX4" fmla="*/ 2752457 w 2764211"/>
              <a:gd name="connsiteY4" fmla="*/ 280160 h 571337"/>
              <a:gd name="connsiteX5" fmla="*/ 2764211 w 2764211"/>
              <a:gd name="connsiteY5" fmla="*/ 571337 h 571337"/>
              <a:gd name="connsiteX6" fmla="*/ 280160 w 2764211"/>
              <a:gd name="connsiteY6" fmla="*/ 560319 h 571337"/>
              <a:gd name="connsiteX7" fmla="*/ 0 w 2764211"/>
              <a:gd name="connsiteY7" fmla="*/ 280159 h 571337"/>
              <a:gd name="connsiteX8" fmla="*/ 0 w 2764211"/>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 name="connsiteX0" fmla="*/ 0 w 2753127"/>
              <a:gd name="connsiteY0" fmla="*/ 280160 h 571337"/>
              <a:gd name="connsiteX1" fmla="*/ 280160 w 2753127"/>
              <a:gd name="connsiteY1" fmla="*/ 0 h 571337"/>
              <a:gd name="connsiteX2" fmla="*/ 2472298 w 2753127"/>
              <a:gd name="connsiteY2" fmla="*/ 0 h 571337"/>
              <a:gd name="connsiteX3" fmla="*/ 2752458 w 2753127"/>
              <a:gd name="connsiteY3" fmla="*/ 280160 h 571337"/>
              <a:gd name="connsiteX4" fmla="*/ 2752457 w 2753127"/>
              <a:gd name="connsiteY4" fmla="*/ 280160 h 571337"/>
              <a:gd name="connsiteX5" fmla="*/ 2753127 w 2753127"/>
              <a:gd name="connsiteY5" fmla="*/ 571337 h 571337"/>
              <a:gd name="connsiteX6" fmla="*/ 280160 w 2753127"/>
              <a:gd name="connsiteY6" fmla="*/ 560319 h 571337"/>
              <a:gd name="connsiteX7" fmla="*/ 0 w 2753127"/>
              <a:gd name="connsiteY7" fmla="*/ 280159 h 571337"/>
              <a:gd name="connsiteX8" fmla="*/ 0 w 2753127"/>
              <a:gd name="connsiteY8" fmla="*/ 280160 h 57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3127" h="571337">
                <a:moveTo>
                  <a:pt x="0" y="280160"/>
                </a:moveTo>
                <a:cubicBezTo>
                  <a:pt x="0" y="125432"/>
                  <a:pt x="125432" y="0"/>
                  <a:pt x="280160" y="0"/>
                </a:cubicBezTo>
                <a:lnTo>
                  <a:pt x="2472298" y="0"/>
                </a:lnTo>
                <a:cubicBezTo>
                  <a:pt x="2627026" y="0"/>
                  <a:pt x="2752458" y="125432"/>
                  <a:pt x="2752458" y="280160"/>
                </a:cubicBezTo>
                <a:lnTo>
                  <a:pt x="2752457" y="280160"/>
                </a:lnTo>
                <a:cubicBezTo>
                  <a:pt x="2752457" y="434888"/>
                  <a:pt x="2742602" y="571337"/>
                  <a:pt x="2753127" y="571337"/>
                </a:cubicBezTo>
                <a:lnTo>
                  <a:pt x="280160" y="560319"/>
                </a:lnTo>
                <a:cubicBezTo>
                  <a:pt x="125432" y="560319"/>
                  <a:pt x="0" y="434887"/>
                  <a:pt x="0" y="280159"/>
                </a:cubicBezTo>
                <a:lnTo>
                  <a:pt x="0" y="280160"/>
                </a:lnTo>
                <a:close/>
              </a:path>
            </a:pathLst>
          </a:cu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C1EC66F-0A8A-CDD4-65D1-87D4D16DD606}"/>
              </a:ext>
            </a:extLst>
          </p:cNvPr>
          <p:cNvSpPr txBox="1"/>
          <p:nvPr/>
        </p:nvSpPr>
        <p:spPr>
          <a:xfrm>
            <a:off x="206313" y="4893602"/>
            <a:ext cx="2356734" cy="307777"/>
          </a:xfrm>
          <a:prstGeom prst="rect">
            <a:avLst/>
          </a:prstGeom>
          <a:noFill/>
        </p:spPr>
        <p:txBody>
          <a:bodyPr wrap="square" lIns="0" tIns="0" rIns="0" bIns="0" rtlCol="0">
            <a:spAutoFit/>
          </a:bodyPr>
          <a:lstStyle/>
          <a:p>
            <a:pPr algn="ctr"/>
            <a:r>
              <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AI Agents &amp; LLM</a:t>
            </a:r>
          </a:p>
        </p:txBody>
      </p:sp>
      <p:pic>
        <p:nvPicPr>
          <p:cNvPr id="17" name="Graphic 16" descr="Closed book with solid fill">
            <a:extLst>
              <a:ext uri="{FF2B5EF4-FFF2-40B4-BE49-F238E27FC236}">
                <a16:creationId xmlns:a16="http://schemas.microsoft.com/office/drawing/2014/main" id="{A574EF14-5554-E3DD-F8B0-78C7E565851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5460" y="4268587"/>
            <a:ext cx="274207" cy="274207"/>
          </a:xfrm>
          <a:prstGeom prst="rect">
            <a:avLst/>
          </a:prstGeom>
        </p:spPr>
      </p:pic>
      <p:pic>
        <p:nvPicPr>
          <p:cNvPr id="18" name="Graphic 17" descr="Closed book with solid fill">
            <a:extLst>
              <a:ext uri="{FF2B5EF4-FFF2-40B4-BE49-F238E27FC236}">
                <a16:creationId xmlns:a16="http://schemas.microsoft.com/office/drawing/2014/main" id="{17EC87EA-E0E2-131B-0C9C-72C3F70AD7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5461" y="4832841"/>
            <a:ext cx="274207" cy="274207"/>
          </a:xfrm>
          <a:prstGeom prst="rect">
            <a:avLst/>
          </a:prstGeom>
        </p:spPr>
      </p:pic>
      <p:sp>
        <p:nvSpPr>
          <p:cNvPr id="20" name="TextBox 19">
            <a:extLst>
              <a:ext uri="{FF2B5EF4-FFF2-40B4-BE49-F238E27FC236}">
                <a16:creationId xmlns:a16="http://schemas.microsoft.com/office/drawing/2014/main" id="{DE2689FC-CCE1-2385-2E8D-71B1DC1981D0}"/>
              </a:ext>
            </a:extLst>
          </p:cNvPr>
          <p:cNvSpPr txBox="1"/>
          <p:nvPr/>
        </p:nvSpPr>
        <p:spPr>
          <a:xfrm>
            <a:off x="3259667" y="4094342"/>
            <a:ext cx="8017933" cy="646331"/>
          </a:xfrm>
          <a:prstGeom prst="rect">
            <a:avLst/>
          </a:prstGeom>
          <a:noFill/>
        </p:spPr>
        <p:txBody>
          <a:bodyPr wrap="square">
            <a:spAutoFit/>
          </a:bodyPr>
          <a:lstStyle/>
          <a:p>
            <a:pPr algn="l"/>
            <a:r>
              <a:rPr lang="en-US" i="0" dirty="0">
                <a:solidFill>
                  <a:schemeClr val="tx1">
                    <a:lumMod val="50000"/>
                  </a:schemeClr>
                </a:solidFill>
                <a:effectLst/>
                <a:highlight>
                  <a:srgbClr val="FFFFFF"/>
                </a:highlight>
                <a:latin typeface="Times New Roman" panose="02020603050405020304" pitchFamily="18" charset="0"/>
                <a:cs typeface="Times New Roman" panose="02020603050405020304" pitchFamily="18" charset="0"/>
              </a:rPr>
              <a:t>Step by Step guide to develop AI Multi-Agent system using Microsoft Semantic Kernel and GPT-4o</a:t>
            </a:r>
          </a:p>
        </p:txBody>
      </p:sp>
      <p:sp>
        <p:nvSpPr>
          <p:cNvPr id="24" name="TextBox 23">
            <a:extLst>
              <a:ext uri="{FF2B5EF4-FFF2-40B4-BE49-F238E27FC236}">
                <a16:creationId xmlns:a16="http://schemas.microsoft.com/office/drawing/2014/main" id="{FE88CC3E-ED26-797C-3D8F-834B96C3811B}"/>
              </a:ext>
            </a:extLst>
          </p:cNvPr>
          <p:cNvSpPr txBox="1"/>
          <p:nvPr/>
        </p:nvSpPr>
        <p:spPr>
          <a:xfrm>
            <a:off x="3259667" y="4775609"/>
            <a:ext cx="8017932" cy="646331"/>
          </a:xfrm>
          <a:prstGeom prst="rect">
            <a:avLst/>
          </a:prstGeom>
          <a:noFill/>
        </p:spPr>
        <p:txBody>
          <a:bodyPr wrap="square">
            <a:spAutoFit/>
          </a:bodyPr>
          <a:lstStyle/>
          <a:p>
            <a:r>
              <a:rPr lang="en-US" dirty="0">
                <a:solidFill>
                  <a:schemeClr val="tx1">
                    <a:lumMod val="50000"/>
                  </a:schemeClr>
                </a:solidFill>
                <a:latin typeface="Times New Roman" panose="02020603050405020304" pitchFamily="18" charset="0"/>
                <a:cs typeface="Times New Roman" panose="02020603050405020304" pitchFamily="18" charset="0"/>
              </a:rPr>
              <a:t>Nous: An Open-Source </a:t>
            </a:r>
            <a:r>
              <a:rPr lang="en-US" dirty="0" err="1">
                <a:solidFill>
                  <a:schemeClr val="tx1">
                    <a:lumMod val="50000"/>
                  </a:schemeClr>
                </a:solidFill>
                <a:latin typeface="Times New Roman" panose="02020603050405020304" pitchFamily="18" charset="0"/>
                <a:cs typeface="Times New Roman" panose="02020603050405020304" pitchFamily="18" charset="0"/>
              </a:rPr>
              <a:t>TypesScript</a:t>
            </a:r>
            <a:r>
              <a:rPr lang="en-US" dirty="0">
                <a:solidFill>
                  <a:schemeClr val="tx1">
                    <a:lumMod val="50000"/>
                  </a:schemeClr>
                </a:solidFill>
                <a:latin typeface="Times New Roman" panose="02020603050405020304" pitchFamily="18" charset="0"/>
                <a:cs typeface="Times New Roman" panose="02020603050405020304" pitchFamily="18" charset="0"/>
              </a:rPr>
              <a:t> Platform for Building Autonomous AI Agents and LLM Workflows</a:t>
            </a:r>
          </a:p>
        </p:txBody>
      </p:sp>
      <p:sp>
        <p:nvSpPr>
          <p:cNvPr id="26" name="TextBox 25">
            <a:extLst>
              <a:ext uri="{FF2B5EF4-FFF2-40B4-BE49-F238E27FC236}">
                <a16:creationId xmlns:a16="http://schemas.microsoft.com/office/drawing/2014/main" id="{C4976E02-C750-2EE9-D994-2DB0FFEC96D0}"/>
              </a:ext>
            </a:extLst>
          </p:cNvPr>
          <p:cNvSpPr txBox="1"/>
          <p:nvPr/>
        </p:nvSpPr>
        <p:spPr>
          <a:xfrm>
            <a:off x="3259667" y="5456876"/>
            <a:ext cx="8138478" cy="369332"/>
          </a:xfrm>
          <a:prstGeom prst="rect">
            <a:avLst/>
          </a:prstGeom>
          <a:noFill/>
        </p:spPr>
        <p:txBody>
          <a:bodyPr wrap="square">
            <a:spAutoFit/>
          </a:bodyPr>
          <a:lstStyle/>
          <a:p>
            <a:pPr algn="l"/>
            <a:r>
              <a:rPr lang="en-US" b="0" i="0" dirty="0">
                <a:solidFill>
                  <a:schemeClr val="tx1">
                    <a:lumMod val="50000"/>
                  </a:schemeClr>
                </a:solidFill>
                <a:effectLst/>
                <a:latin typeface="Times New Roman" panose="02020603050405020304" pitchFamily="18" charset="0"/>
                <a:cs typeface="Times New Roman" panose="02020603050405020304" pitchFamily="18" charset="0"/>
              </a:rPr>
              <a:t>A multi-agent system based architecture for enabling Edge autonomous management</a:t>
            </a:r>
          </a:p>
        </p:txBody>
      </p:sp>
      <p:pic>
        <p:nvPicPr>
          <p:cNvPr id="27" name="Graphic 26" descr="Closed book with solid fill">
            <a:extLst>
              <a:ext uri="{FF2B5EF4-FFF2-40B4-BE49-F238E27FC236}">
                <a16:creationId xmlns:a16="http://schemas.microsoft.com/office/drawing/2014/main" id="{8483E362-E3A2-D1FF-56EB-F4571CA3AC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5459" y="5460759"/>
            <a:ext cx="274207" cy="274207"/>
          </a:xfrm>
          <a:prstGeom prst="rect">
            <a:avLst/>
          </a:prstGeom>
        </p:spPr>
      </p:pic>
      <p:sp>
        <p:nvSpPr>
          <p:cNvPr id="28" name="TextBox 27">
            <a:extLst>
              <a:ext uri="{FF2B5EF4-FFF2-40B4-BE49-F238E27FC236}">
                <a16:creationId xmlns:a16="http://schemas.microsoft.com/office/drawing/2014/main" id="{12BB51B9-4498-457E-0DF9-1B20BE0B4554}"/>
              </a:ext>
            </a:extLst>
          </p:cNvPr>
          <p:cNvSpPr txBox="1"/>
          <p:nvPr/>
        </p:nvSpPr>
        <p:spPr>
          <a:xfrm>
            <a:off x="3259666" y="2941169"/>
            <a:ext cx="7916333" cy="646331"/>
          </a:xfrm>
          <a:prstGeom prst="rect">
            <a:avLst/>
          </a:prstGeom>
          <a:noFill/>
        </p:spPr>
        <p:txBody>
          <a:bodyPr wrap="square">
            <a:spAutoFit/>
          </a:bodyPr>
          <a:lstStyle/>
          <a:p>
            <a:pPr algn="l"/>
            <a:r>
              <a:rPr lang="en-US" i="0" dirty="0">
                <a:solidFill>
                  <a:schemeClr val="tx1">
                    <a:lumMod val="50000"/>
                  </a:schemeClr>
                </a:solidFill>
                <a:effectLst/>
                <a:highlight>
                  <a:srgbClr val="FFFFFF"/>
                </a:highlight>
                <a:latin typeface="Times New Roman" panose="02020603050405020304" pitchFamily="18" charset="0"/>
                <a:cs typeface="Times New Roman" panose="02020603050405020304" pitchFamily="18" charset="0"/>
              </a:rPr>
              <a:t>Intel Labs Introduce RAG Foundry: An Open-Source Python Framework for Augmenting Large Language Models LLMs for RAG Use Cases</a:t>
            </a:r>
          </a:p>
        </p:txBody>
      </p:sp>
      <p:pic>
        <p:nvPicPr>
          <p:cNvPr id="29" name="Graphic 28" descr="Closed book with solid fill">
            <a:extLst>
              <a:ext uri="{FF2B5EF4-FFF2-40B4-BE49-F238E27FC236}">
                <a16:creationId xmlns:a16="http://schemas.microsoft.com/office/drawing/2014/main" id="{14AF0D84-2A10-7B7C-F4A9-3F8E5A3F181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5459" y="3059561"/>
            <a:ext cx="274207" cy="274207"/>
          </a:xfrm>
          <a:prstGeom prst="rect">
            <a:avLst/>
          </a:prstGeom>
        </p:spPr>
      </p:pic>
    </p:spTree>
    <p:extLst>
      <p:ext uri="{BB962C8B-B14F-4D97-AF65-F5344CB8AC3E}">
        <p14:creationId xmlns:p14="http://schemas.microsoft.com/office/powerpoint/2010/main" val="2053116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 Box 27">
            <a:extLst>
              <a:ext uri="{FF2B5EF4-FFF2-40B4-BE49-F238E27FC236}">
                <a16:creationId xmlns:a16="http://schemas.microsoft.com/office/drawing/2014/main" id="{68B139EE-9DE2-E246-98C4-A5A361D0794D}"/>
              </a:ext>
            </a:extLst>
          </p:cNvPr>
          <p:cNvSpPr txBox="1">
            <a:spLocks/>
          </p:cNvSpPr>
          <p:nvPr/>
        </p:nvSpPr>
        <p:spPr bwMode="auto">
          <a:xfrm>
            <a:off x="2495600" y="551350"/>
            <a:ext cx="7231138" cy="10361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25400" tIns="25400" rIns="25400" bIns="25400">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ctr"/>
            <a:r>
              <a:rPr lang="en-US" sz="3200" dirty="0" err="1">
                <a:solidFill>
                  <a:schemeClr val="accent1"/>
                </a:solidFill>
                <a:latin typeface="FS PF BeauSans Pro SemiBold" panose="02000503000000020004" pitchFamily="2" charset="0"/>
              </a:rPr>
              <a:t>Mục</a:t>
            </a:r>
            <a:r>
              <a:rPr lang="en-US" sz="3200" dirty="0">
                <a:solidFill>
                  <a:schemeClr val="accent1"/>
                </a:solidFill>
                <a:latin typeface="FS PF BeauSans Pro SemiBold" panose="02000503000000020004" pitchFamily="2" charset="0"/>
              </a:rPr>
              <a:t> </a:t>
            </a:r>
            <a:r>
              <a:rPr lang="en-US" sz="3200" dirty="0" err="1">
                <a:solidFill>
                  <a:schemeClr val="accent1"/>
                </a:solidFill>
                <a:latin typeface="FS PF BeauSans Pro SemiBold" panose="02000503000000020004" pitchFamily="2" charset="0"/>
                <a:ea typeface="Open Sans" panose="020B0606030504020204" pitchFamily="34" charset="0"/>
                <a:cs typeface="Open Sans" panose="020B0606030504020204" pitchFamily="34" charset="0"/>
              </a:rPr>
              <a:t>tiêu</a:t>
            </a:r>
            <a:endParaRPr lang="en-US" sz="3200" dirty="0">
              <a:solidFill>
                <a:schemeClr val="accent1"/>
              </a:solidFill>
              <a:latin typeface="FS PF BeauSans Pro SemiBold" panose="02000503000000020004" pitchFamily="2" charset="0"/>
              <a:ea typeface="Open Sans" panose="020B0606030504020204" pitchFamily="34" charset="0"/>
              <a:cs typeface="Open Sans" panose="020B0606030504020204" pitchFamily="34" charset="0"/>
            </a:endParaRPr>
          </a:p>
          <a:p>
            <a:pPr algn="ctr"/>
            <a:endParaRPr lang="en-US" sz="3200" dirty="0">
              <a:solidFill>
                <a:schemeClr val="accent1"/>
              </a:solidFill>
              <a:latin typeface="FS PF BeauSans Pro SemiBold" panose="02000503000000020004" pitchFamily="2" charset="0"/>
            </a:endParaRPr>
          </a:p>
        </p:txBody>
      </p:sp>
      <p:cxnSp>
        <p:nvCxnSpPr>
          <p:cNvPr id="4" name="Прямая соединительная линия 3">
            <a:extLst>
              <a:ext uri="{FF2B5EF4-FFF2-40B4-BE49-F238E27FC236}">
                <a16:creationId xmlns:a16="http://schemas.microsoft.com/office/drawing/2014/main" id="{602DB2A3-6D0F-D444-862D-2D88D594BA4F}"/>
              </a:ext>
            </a:extLst>
          </p:cNvPr>
          <p:cNvCxnSpPr/>
          <p:nvPr/>
        </p:nvCxnSpPr>
        <p:spPr bwMode="auto">
          <a:xfrm>
            <a:off x="0" y="3958352"/>
            <a:ext cx="12192000" cy="0"/>
          </a:xfrm>
          <a:prstGeom prst="line">
            <a:avLst/>
          </a:prstGeom>
          <a:solidFill>
            <a:schemeClr val="accent1"/>
          </a:solidFill>
          <a:ln w="38100" cap="flat" cmpd="sng" algn="ctr">
            <a:solidFill>
              <a:schemeClr val="tx2"/>
            </a:solidFill>
            <a:prstDash val="sysDash"/>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9" name="Группа 8">
            <a:extLst>
              <a:ext uri="{FF2B5EF4-FFF2-40B4-BE49-F238E27FC236}">
                <a16:creationId xmlns:a16="http://schemas.microsoft.com/office/drawing/2014/main" id="{9D2EE2EB-1317-C542-A76B-8C0FFE816E99}"/>
              </a:ext>
            </a:extLst>
          </p:cNvPr>
          <p:cNvGrpSpPr/>
          <p:nvPr/>
        </p:nvGrpSpPr>
        <p:grpSpPr>
          <a:xfrm>
            <a:off x="865197" y="2360302"/>
            <a:ext cx="1265601" cy="2159987"/>
            <a:chOff x="1705889" y="4029366"/>
            <a:chExt cx="2531201" cy="4319973"/>
          </a:xfrm>
        </p:grpSpPr>
        <p:grpSp>
          <p:nvGrpSpPr>
            <p:cNvPr id="2" name="Группа 1">
              <a:extLst>
                <a:ext uri="{FF2B5EF4-FFF2-40B4-BE49-F238E27FC236}">
                  <a16:creationId xmlns:a16="http://schemas.microsoft.com/office/drawing/2014/main" id="{E58C4C48-58D5-C640-84CB-DE38ABA8D094}"/>
                </a:ext>
              </a:extLst>
            </p:cNvPr>
            <p:cNvGrpSpPr/>
            <p:nvPr/>
          </p:nvGrpSpPr>
          <p:grpSpPr>
            <a:xfrm>
              <a:off x="1705889" y="4029366"/>
              <a:ext cx="2531201" cy="2907294"/>
              <a:chOff x="1705889" y="4029366"/>
              <a:chExt cx="2531201" cy="2907294"/>
            </a:xfrm>
          </p:grpSpPr>
          <p:sp>
            <p:nvSpPr>
              <p:cNvPr id="23" name="Фигура">
                <a:extLst>
                  <a:ext uri="{FF2B5EF4-FFF2-40B4-BE49-F238E27FC236}">
                    <a16:creationId xmlns:a16="http://schemas.microsoft.com/office/drawing/2014/main" id="{32082AE0-5102-2846-A80E-E5BB85943EAA}"/>
                  </a:ext>
                </a:extLst>
              </p:cNvPr>
              <p:cNvSpPr/>
              <p:nvPr/>
            </p:nvSpPr>
            <p:spPr>
              <a:xfrm>
                <a:off x="1705889" y="4029366"/>
                <a:ext cx="2531201" cy="2907294"/>
              </a:xfrm>
              <a:custGeom>
                <a:avLst/>
                <a:gdLst/>
                <a:ahLst/>
                <a:cxnLst>
                  <a:cxn ang="0">
                    <a:pos x="wd2" y="hd2"/>
                  </a:cxn>
                  <a:cxn ang="5400000">
                    <a:pos x="wd2" y="hd2"/>
                  </a:cxn>
                  <a:cxn ang="10800000">
                    <a:pos x="wd2" y="hd2"/>
                  </a:cxn>
                  <a:cxn ang="16200000">
                    <a:pos x="wd2" y="hd2"/>
                  </a:cxn>
                </a:cxnLst>
                <a:rect l="0" t="0" r="r" b="b"/>
                <a:pathLst>
                  <a:path w="19679" h="21583" extrusionOk="0">
                    <a:moveTo>
                      <a:pt x="9839" y="0"/>
                    </a:moveTo>
                    <a:cubicBezTo>
                      <a:pt x="7321" y="0"/>
                      <a:pt x="4802" y="917"/>
                      <a:pt x="2881" y="2752"/>
                    </a:cubicBezTo>
                    <a:cubicBezTo>
                      <a:pt x="-961" y="6421"/>
                      <a:pt x="-961" y="12368"/>
                      <a:pt x="2881" y="16037"/>
                    </a:cubicBezTo>
                    <a:cubicBezTo>
                      <a:pt x="4360" y="17449"/>
                      <a:pt x="6194" y="18313"/>
                      <a:pt x="8108" y="18638"/>
                    </a:cubicBezTo>
                    <a:lnTo>
                      <a:pt x="9290" y="21152"/>
                    </a:lnTo>
                    <a:cubicBezTo>
                      <a:pt x="9408" y="21434"/>
                      <a:pt x="9635" y="21600"/>
                      <a:pt x="9876" y="21582"/>
                    </a:cubicBezTo>
                    <a:cubicBezTo>
                      <a:pt x="10090" y="21566"/>
                      <a:pt x="10284" y="21405"/>
                      <a:pt x="10388" y="21155"/>
                    </a:cubicBezTo>
                    <a:lnTo>
                      <a:pt x="11570" y="18638"/>
                    </a:lnTo>
                    <a:cubicBezTo>
                      <a:pt x="13484" y="18313"/>
                      <a:pt x="15318" y="17449"/>
                      <a:pt x="16797" y="16037"/>
                    </a:cubicBezTo>
                    <a:cubicBezTo>
                      <a:pt x="20639" y="12368"/>
                      <a:pt x="20639" y="6421"/>
                      <a:pt x="16797" y="2752"/>
                    </a:cubicBezTo>
                    <a:cubicBezTo>
                      <a:pt x="14876" y="917"/>
                      <a:pt x="12357" y="0"/>
                      <a:pt x="9839" y="0"/>
                    </a:cubicBezTo>
                    <a:close/>
                  </a:path>
                </a:pathLst>
              </a:custGeom>
              <a:solidFill>
                <a:schemeClr val="accent2"/>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4" name="Фигура">
                <a:extLst>
                  <a:ext uri="{FF2B5EF4-FFF2-40B4-BE49-F238E27FC236}">
                    <a16:creationId xmlns:a16="http://schemas.microsoft.com/office/drawing/2014/main" id="{16E82DA2-5332-5A42-9CE8-AB16FB4585EB}"/>
                  </a:ext>
                </a:extLst>
              </p:cNvPr>
              <p:cNvSpPr/>
              <p:nvPr/>
            </p:nvSpPr>
            <p:spPr>
              <a:xfrm>
                <a:off x="2381922" y="4665891"/>
                <a:ext cx="1854173" cy="1987235"/>
              </a:xfrm>
              <a:custGeom>
                <a:avLst/>
                <a:gdLst/>
                <a:ahLst/>
                <a:cxnLst>
                  <a:cxn ang="0">
                    <a:pos x="wd2" y="hd2"/>
                  </a:cxn>
                  <a:cxn ang="5400000">
                    <a:pos x="wd2" y="hd2"/>
                  </a:cxn>
                  <a:cxn ang="10800000">
                    <a:pos x="wd2" y="hd2"/>
                  </a:cxn>
                  <a:cxn ang="16200000">
                    <a:pos x="wd2" y="hd2"/>
                  </a:cxn>
                </a:cxnLst>
                <a:rect l="0" t="0" r="r" b="b"/>
                <a:pathLst>
                  <a:path w="21600" h="21600" extrusionOk="0">
                    <a:moveTo>
                      <a:pt x="13365" y="0"/>
                    </a:moveTo>
                    <a:lnTo>
                      <a:pt x="21600" y="7670"/>
                    </a:lnTo>
                    <a:cubicBezTo>
                      <a:pt x="21417" y="10590"/>
                      <a:pt x="20235" y="13378"/>
                      <a:pt x="18229" y="15626"/>
                    </a:cubicBezTo>
                    <a:cubicBezTo>
                      <a:pt x="16003" y="18119"/>
                      <a:pt x="12903" y="19796"/>
                      <a:pt x="9479" y="20360"/>
                    </a:cubicBezTo>
                    <a:lnTo>
                      <a:pt x="8889" y="21600"/>
                    </a:lnTo>
                    <a:lnTo>
                      <a:pt x="0" y="13309"/>
                    </a:lnTo>
                    <a:lnTo>
                      <a:pt x="13365" y="0"/>
                    </a:lnTo>
                    <a:close/>
                  </a:path>
                </a:pathLst>
              </a:custGeom>
              <a:solidFill>
                <a:schemeClr val="bg2">
                  <a:lumMod val="25000"/>
                  <a:alpha val="30000"/>
                </a:schemeClr>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5" name="Кружок">
                <a:extLst>
                  <a:ext uri="{FF2B5EF4-FFF2-40B4-BE49-F238E27FC236}">
                    <a16:creationId xmlns:a16="http://schemas.microsoft.com/office/drawing/2014/main" id="{20C3DDBD-AE9F-D348-A36D-E79367C1CC23}"/>
                  </a:ext>
                </a:extLst>
              </p:cNvPr>
              <p:cNvSpPr/>
              <p:nvPr/>
            </p:nvSpPr>
            <p:spPr>
              <a:xfrm>
                <a:off x="2133039" y="4456418"/>
                <a:ext cx="1676901" cy="1676901"/>
              </a:xfrm>
              <a:prstGeom prst="ellipse">
                <a:avLst/>
              </a:prstGeom>
              <a:solidFill>
                <a:schemeClr val="bg1"/>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cxnSp>
          <p:nvCxnSpPr>
            <p:cNvPr id="29" name="Прямая соединительная линия 28">
              <a:extLst>
                <a:ext uri="{FF2B5EF4-FFF2-40B4-BE49-F238E27FC236}">
                  <a16:creationId xmlns:a16="http://schemas.microsoft.com/office/drawing/2014/main" id="{4FBE0463-9656-1E4C-A2D6-C1C6D705CEA0}"/>
                </a:ext>
              </a:extLst>
            </p:cNvPr>
            <p:cNvCxnSpPr>
              <a:cxnSpLocks/>
            </p:cNvCxnSpPr>
            <p:nvPr/>
          </p:nvCxnSpPr>
          <p:spPr bwMode="auto">
            <a:xfrm>
              <a:off x="2971489" y="7018648"/>
              <a:ext cx="0" cy="1063488"/>
            </a:xfrm>
            <a:prstGeom prst="line">
              <a:avLst/>
            </a:prstGeom>
            <a:solidFill>
              <a:schemeClr val="accent1"/>
            </a:solidFill>
            <a:ln w="38100" cap="flat" cmpd="sng" algn="ctr">
              <a:solidFill>
                <a:schemeClr val="tx2"/>
              </a:solidFill>
              <a:prstDash val="sysDash"/>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 name="Овал 7">
              <a:extLst>
                <a:ext uri="{FF2B5EF4-FFF2-40B4-BE49-F238E27FC236}">
                  <a16:creationId xmlns:a16="http://schemas.microsoft.com/office/drawing/2014/main" id="{56F29F86-6A53-974E-8142-D84F40F7DC89}"/>
                </a:ext>
              </a:extLst>
            </p:cNvPr>
            <p:cNvSpPr/>
            <p:nvPr/>
          </p:nvSpPr>
          <p:spPr bwMode="auto">
            <a:xfrm>
              <a:off x="2660457" y="7700151"/>
              <a:ext cx="622064" cy="649188"/>
            </a:xfrm>
            <a:prstGeom prst="ellipse">
              <a:avLst/>
            </a:prstGeom>
            <a:solidFill>
              <a:schemeClr val="accent2"/>
            </a:solidFill>
            <a:ln w="25400" cap="flat" cmpd="sng" algn="ctr">
              <a:noFill/>
              <a:prstDash val="solid"/>
              <a:miter lim="400000"/>
              <a:headEnd type="none" w="med" len="med"/>
              <a:tailEnd type="none" w="med" len="med"/>
            </a:ln>
            <a:effectLst>
              <a:outerShdw blurRad="63500" dist="38099" dir="2700000" algn="ctr" rotWithShape="0">
                <a:schemeClr val="bg2">
                  <a:alpha val="74998"/>
                </a:schemeClr>
              </a:outerShdw>
            </a:effectLst>
          </p:spPr>
          <p:txBody>
            <a:bodyPr vert="horz" wrap="square" lIns="0" tIns="0" rIns="0" bIns="0" numCol="1" rtlCol="0" anchor="ctr" anchorCtr="0" compatLnSpc="1">
              <a:prstTxWarp prst="textNoShape">
                <a:avLst/>
              </a:prstTxWarp>
              <a:spAutoFit/>
            </a:bodyPr>
            <a:lstStyle/>
            <a:p>
              <a:pPr algn="ctr" defTabSz="412750" eaLnBrk="1"/>
              <a:endParaRPr lang="ru-RU" sz="1500" b="1">
                <a:solidFill>
                  <a:srgbClr val="000000"/>
                </a:solidFill>
                <a:latin typeface="Helvetica Neue" charset="0"/>
                <a:ea typeface="Helvetica Neue" charset="0"/>
                <a:cs typeface="Helvetica Neue" charset="0"/>
                <a:sym typeface="Helvetica Neue" charset="0"/>
              </a:endParaRPr>
            </a:p>
          </p:txBody>
        </p:sp>
      </p:grpSp>
      <p:grpSp>
        <p:nvGrpSpPr>
          <p:cNvPr id="39" name="Группа 38">
            <a:extLst>
              <a:ext uri="{FF2B5EF4-FFF2-40B4-BE49-F238E27FC236}">
                <a16:creationId xmlns:a16="http://schemas.microsoft.com/office/drawing/2014/main" id="{3B8A6133-AAFF-2C40-A449-5690F4F21B94}"/>
              </a:ext>
            </a:extLst>
          </p:cNvPr>
          <p:cNvGrpSpPr/>
          <p:nvPr/>
        </p:nvGrpSpPr>
        <p:grpSpPr>
          <a:xfrm>
            <a:off x="3150915" y="2360302"/>
            <a:ext cx="1265601" cy="2159987"/>
            <a:chOff x="1705889" y="4029366"/>
            <a:chExt cx="2531201" cy="4319973"/>
          </a:xfrm>
        </p:grpSpPr>
        <p:grpSp>
          <p:nvGrpSpPr>
            <p:cNvPr id="42" name="Группа 41">
              <a:extLst>
                <a:ext uri="{FF2B5EF4-FFF2-40B4-BE49-F238E27FC236}">
                  <a16:creationId xmlns:a16="http://schemas.microsoft.com/office/drawing/2014/main" id="{7036694B-4781-A441-A7D1-DC8319C44D97}"/>
                </a:ext>
              </a:extLst>
            </p:cNvPr>
            <p:cNvGrpSpPr/>
            <p:nvPr/>
          </p:nvGrpSpPr>
          <p:grpSpPr>
            <a:xfrm>
              <a:off x="1705889" y="4029366"/>
              <a:ext cx="2531201" cy="2907294"/>
              <a:chOff x="1705889" y="4029366"/>
              <a:chExt cx="2531201" cy="2907294"/>
            </a:xfrm>
          </p:grpSpPr>
          <p:sp>
            <p:nvSpPr>
              <p:cNvPr id="58" name="Фигура">
                <a:extLst>
                  <a:ext uri="{FF2B5EF4-FFF2-40B4-BE49-F238E27FC236}">
                    <a16:creationId xmlns:a16="http://schemas.microsoft.com/office/drawing/2014/main" id="{B9A639CE-FEE7-3F41-8B44-35C0F6747ABC}"/>
                  </a:ext>
                </a:extLst>
              </p:cNvPr>
              <p:cNvSpPr/>
              <p:nvPr/>
            </p:nvSpPr>
            <p:spPr>
              <a:xfrm>
                <a:off x="1705889" y="4029366"/>
                <a:ext cx="2531201" cy="2907294"/>
              </a:xfrm>
              <a:custGeom>
                <a:avLst/>
                <a:gdLst/>
                <a:ahLst/>
                <a:cxnLst>
                  <a:cxn ang="0">
                    <a:pos x="wd2" y="hd2"/>
                  </a:cxn>
                  <a:cxn ang="5400000">
                    <a:pos x="wd2" y="hd2"/>
                  </a:cxn>
                  <a:cxn ang="10800000">
                    <a:pos x="wd2" y="hd2"/>
                  </a:cxn>
                  <a:cxn ang="16200000">
                    <a:pos x="wd2" y="hd2"/>
                  </a:cxn>
                </a:cxnLst>
                <a:rect l="0" t="0" r="r" b="b"/>
                <a:pathLst>
                  <a:path w="19679" h="21583" extrusionOk="0">
                    <a:moveTo>
                      <a:pt x="9839" y="0"/>
                    </a:moveTo>
                    <a:cubicBezTo>
                      <a:pt x="7321" y="0"/>
                      <a:pt x="4802" y="917"/>
                      <a:pt x="2881" y="2752"/>
                    </a:cubicBezTo>
                    <a:cubicBezTo>
                      <a:pt x="-961" y="6421"/>
                      <a:pt x="-961" y="12368"/>
                      <a:pt x="2881" y="16037"/>
                    </a:cubicBezTo>
                    <a:cubicBezTo>
                      <a:pt x="4360" y="17449"/>
                      <a:pt x="6194" y="18313"/>
                      <a:pt x="8108" y="18638"/>
                    </a:cubicBezTo>
                    <a:lnTo>
                      <a:pt x="9290" y="21152"/>
                    </a:lnTo>
                    <a:cubicBezTo>
                      <a:pt x="9408" y="21434"/>
                      <a:pt x="9635" y="21600"/>
                      <a:pt x="9876" y="21582"/>
                    </a:cubicBezTo>
                    <a:cubicBezTo>
                      <a:pt x="10090" y="21566"/>
                      <a:pt x="10284" y="21405"/>
                      <a:pt x="10388" y="21155"/>
                    </a:cubicBezTo>
                    <a:lnTo>
                      <a:pt x="11570" y="18638"/>
                    </a:lnTo>
                    <a:cubicBezTo>
                      <a:pt x="13484" y="18313"/>
                      <a:pt x="15318" y="17449"/>
                      <a:pt x="16797" y="16037"/>
                    </a:cubicBezTo>
                    <a:cubicBezTo>
                      <a:pt x="20639" y="12368"/>
                      <a:pt x="20639" y="6421"/>
                      <a:pt x="16797" y="2752"/>
                    </a:cubicBezTo>
                    <a:cubicBezTo>
                      <a:pt x="14876" y="917"/>
                      <a:pt x="12357" y="0"/>
                      <a:pt x="9839" y="0"/>
                    </a:cubicBezTo>
                    <a:close/>
                  </a:path>
                </a:pathLst>
              </a:custGeom>
              <a:solidFill>
                <a:schemeClr val="accent2"/>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9" name="Фигура">
                <a:extLst>
                  <a:ext uri="{FF2B5EF4-FFF2-40B4-BE49-F238E27FC236}">
                    <a16:creationId xmlns:a16="http://schemas.microsoft.com/office/drawing/2014/main" id="{FEC6D140-AA12-E947-AED4-5B1B9BB24112}"/>
                  </a:ext>
                </a:extLst>
              </p:cNvPr>
              <p:cNvSpPr/>
              <p:nvPr/>
            </p:nvSpPr>
            <p:spPr>
              <a:xfrm>
                <a:off x="2381922" y="4665891"/>
                <a:ext cx="1854173" cy="1987235"/>
              </a:xfrm>
              <a:custGeom>
                <a:avLst/>
                <a:gdLst/>
                <a:ahLst/>
                <a:cxnLst>
                  <a:cxn ang="0">
                    <a:pos x="wd2" y="hd2"/>
                  </a:cxn>
                  <a:cxn ang="5400000">
                    <a:pos x="wd2" y="hd2"/>
                  </a:cxn>
                  <a:cxn ang="10800000">
                    <a:pos x="wd2" y="hd2"/>
                  </a:cxn>
                  <a:cxn ang="16200000">
                    <a:pos x="wd2" y="hd2"/>
                  </a:cxn>
                </a:cxnLst>
                <a:rect l="0" t="0" r="r" b="b"/>
                <a:pathLst>
                  <a:path w="21600" h="21600" extrusionOk="0">
                    <a:moveTo>
                      <a:pt x="13365" y="0"/>
                    </a:moveTo>
                    <a:lnTo>
                      <a:pt x="21600" y="7670"/>
                    </a:lnTo>
                    <a:cubicBezTo>
                      <a:pt x="21417" y="10590"/>
                      <a:pt x="20235" y="13378"/>
                      <a:pt x="18229" y="15626"/>
                    </a:cubicBezTo>
                    <a:cubicBezTo>
                      <a:pt x="16003" y="18119"/>
                      <a:pt x="12903" y="19796"/>
                      <a:pt x="9479" y="20360"/>
                    </a:cubicBezTo>
                    <a:lnTo>
                      <a:pt x="8889" y="21600"/>
                    </a:lnTo>
                    <a:lnTo>
                      <a:pt x="0" y="13309"/>
                    </a:lnTo>
                    <a:lnTo>
                      <a:pt x="13365" y="0"/>
                    </a:lnTo>
                    <a:close/>
                  </a:path>
                </a:pathLst>
              </a:custGeom>
              <a:solidFill>
                <a:schemeClr val="bg2">
                  <a:lumMod val="25000"/>
                  <a:alpha val="30000"/>
                </a:schemeClr>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60" name="Кружок">
                <a:extLst>
                  <a:ext uri="{FF2B5EF4-FFF2-40B4-BE49-F238E27FC236}">
                    <a16:creationId xmlns:a16="http://schemas.microsoft.com/office/drawing/2014/main" id="{581FB2F2-1403-DC46-B82A-398B512C83BF}"/>
                  </a:ext>
                </a:extLst>
              </p:cNvPr>
              <p:cNvSpPr/>
              <p:nvPr/>
            </p:nvSpPr>
            <p:spPr>
              <a:xfrm>
                <a:off x="2133039" y="4456418"/>
                <a:ext cx="1676901" cy="1676901"/>
              </a:xfrm>
              <a:prstGeom prst="ellipse">
                <a:avLst/>
              </a:prstGeom>
              <a:solidFill>
                <a:schemeClr val="bg1"/>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cxnSp>
          <p:nvCxnSpPr>
            <p:cNvPr id="45" name="Прямая соединительная линия 44">
              <a:extLst>
                <a:ext uri="{FF2B5EF4-FFF2-40B4-BE49-F238E27FC236}">
                  <a16:creationId xmlns:a16="http://schemas.microsoft.com/office/drawing/2014/main" id="{86920A45-D04D-7A4F-B24E-77A437369775}"/>
                </a:ext>
              </a:extLst>
            </p:cNvPr>
            <p:cNvCxnSpPr>
              <a:cxnSpLocks/>
            </p:cNvCxnSpPr>
            <p:nvPr/>
          </p:nvCxnSpPr>
          <p:spPr bwMode="auto">
            <a:xfrm>
              <a:off x="2971489" y="7018648"/>
              <a:ext cx="0" cy="1063488"/>
            </a:xfrm>
            <a:prstGeom prst="line">
              <a:avLst/>
            </a:prstGeom>
            <a:solidFill>
              <a:schemeClr val="accent1"/>
            </a:solidFill>
            <a:ln w="38100" cap="flat" cmpd="sng" algn="ctr">
              <a:solidFill>
                <a:schemeClr val="tx2"/>
              </a:solidFill>
              <a:prstDash val="sysDash"/>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Овал 56">
              <a:extLst>
                <a:ext uri="{FF2B5EF4-FFF2-40B4-BE49-F238E27FC236}">
                  <a16:creationId xmlns:a16="http://schemas.microsoft.com/office/drawing/2014/main" id="{5E5E30FD-BE7F-9549-A8A1-31E1808FF357}"/>
                </a:ext>
              </a:extLst>
            </p:cNvPr>
            <p:cNvSpPr/>
            <p:nvPr/>
          </p:nvSpPr>
          <p:spPr bwMode="auto">
            <a:xfrm>
              <a:off x="2660457" y="7700151"/>
              <a:ext cx="622064" cy="649188"/>
            </a:xfrm>
            <a:prstGeom prst="ellipse">
              <a:avLst/>
            </a:prstGeom>
            <a:solidFill>
              <a:schemeClr val="accent2"/>
            </a:solidFill>
            <a:ln w="25400" cap="flat" cmpd="sng" algn="ctr">
              <a:noFill/>
              <a:prstDash val="solid"/>
              <a:miter lim="400000"/>
              <a:headEnd type="none" w="med" len="med"/>
              <a:tailEnd type="none" w="med" len="med"/>
            </a:ln>
            <a:effectLst>
              <a:outerShdw blurRad="63500" dist="38099" dir="2700000" algn="ctr" rotWithShape="0">
                <a:schemeClr val="bg2">
                  <a:alpha val="74998"/>
                </a:schemeClr>
              </a:outerShdw>
            </a:effectLst>
          </p:spPr>
          <p:txBody>
            <a:bodyPr vert="horz" wrap="square" lIns="0" tIns="0" rIns="0" bIns="0" numCol="1" rtlCol="0" anchor="ctr" anchorCtr="0" compatLnSpc="1">
              <a:prstTxWarp prst="textNoShape">
                <a:avLst/>
              </a:prstTxWarp>
              <a:spAutoFit/>
            </a:bodyPr>
            <a:lstStyle/>
            <a:p>
              <a:pPr algn="ctr" defTabSz="412750" eaLnBrk="1"/>
              <a:endParaRPr lang="ru-RU" sz="1500" b="1">
                <a:solidFill>
                  <a:srgbClr val="000000"/>
                </a:solidFill>
                <a:latin typeface="Helvetica Neue" charset="0"/>
                <a:ea typeface="Helvetica Neue" charset="0"/>
                <a:cs typeface="Helvetica Neue" charset="0"/>
                <a:sym typeface="Helvetica Neue" charset="0"/>
              </a:endParaRPr>
            </a:p>
          </p:txBody>
        </p:sp>
      </p:grpSp>
      <p:grpSp>
        <p:nvGrpSpPr>
          <p:cNvPr id="61" name="Группа 60">
            <a:extLst>
              <a:ext uri="{FF2B5EF4-FFF2-40B4-BE49-F238E27FC236}">
                <a16:creationId xmlns:a16="http://schemas.microsoft.com/office/drawing/2014/main" id="{D4E05C43-B92A-354A-8DCA-39C71E1F32BB}"/>
              </a:ext>
            </a:extLst>
          </p:cNvPr>
          <p:cNvGrpSpPr/>
          <p:nvPr/>
        </p:nvGrpSpPr>
        <p:grpSpPr>
          <a:xfrm>
            <a:off x="5436633" y="2360302"/>
            <a:ext cx="1265601" cy="2159987"/>
            <a:chOff x="1705889" y="4029366"/>
            <a:chExt cx="2531201" cy="4319973"/>
          </a:xfrm>
        </p:grpSpPr>
        <p:grpSp>
          <p:nvGrpSpPr>
            <p:cNvPr id="62" name="Группа 61">
              <a:extLst>
                <a:ext uri="{FF2B5EF4-FFF2-40B4-BE49-F238E27FC236}">
                  <a16:creationId xmlns:a16="http://schemas.microsoft.com/office/drawing/2014/main" id="{6E3C56A1-3B04-5B41-BAFA-EE3FFC970932}"/>
                </a:ext>
              </a:extLst>
            </p:cNvPr>
            <p:cNvGrpSpPr/>
            <p:nvPr/>
          </p:nvGrpSpPr>
          <p:grpSpPr>
            <a:xfrm>
              <a:off x="1705889" y="4029366"/>
              <a:ext cx="2531201" cy="2907294"/>
              <a:chOff x="1705889" y="4029366"/>
              <a:chExt cx="2531201" cy="2907294"/>
            </a:xfrm>
          </p:grpSpPr>
          <p:sp>
            <p:nvSpPr>
              <p:cNvPr id="65" name="Фигура">
                <a:extLst>
                  <a:ext uri="{FF2B5EF4-FFF2-40B4-BE49-F238E27FC236}">
                    <a16:creationId xmlns:a16="http://schemas.microsoft.com/office/drawing/2014/main" id="{08D7F1F0-9B1C-E14A-B7F0-76617FF8A72E}"/>
                  </a:ext>
                </a:extLst>
              </p:cNvPr>
              <p:cNvSpPr/>
              <p:nvPr/>
            </p:nvSpPr>
            <p:spPr>
              <a:xfrm>
                <a:off x="1705889" y="4029366"/>
                <a:ext cx="2531201" cy="2907294"/>
              </a:xfrm>
              <a:custGeom>
                <a:avLst/>
                <a:gdLst/>
                <a:ahLst/>
                <a:cxnLst>
                  <a:cxn ang="0">
                    <a:pos x="wd2" y="hd2"/>
                  </a:cxn>
                  <a:cxn ang="5400000">
                    <a:pos x="wd2" y="hd2"/>
                  </a:cxn>
                  <a:cxn ang="10800000">
                    <a:pos x="wd2" y="hd2"/>
                  </a:cxn>
                  <a:cxn ang="16200000">
                    <a:pos x="wd2" y="hd2"/>
                  </a:cxn>
                </a:cxnLst>
                <a:rect l="0" t="0" r="r" b="b"/>
                <a:pathLst>
                  <a:path w="19679" h="21583" extrusionOk="0">
                    <a:moveTo>
                      <a:pt x="9839" y="0"/>
                    </a:moveTo>
                    <a:cubicBezTo>
                      <a:pt x="7321" y="0"/>
                      <a:pt x="4802" y="917"/>
                      <a:pt x="2881" y="2752"/>
                    </a:cubicBezTo>
                    <a:cubicBezTo>
                      <a:pt x="-961" y="6421"/>
                      <a:pt x="-961" y="12368"/>
                      <a:pt x="2881" y="16037"/>
                    </a:cubicBezTo>
                    <a:cubicBezTo>
                      <a:pt x="4360" y="17449"/>
                      <a:pt x="6194" y="18313"/>
                      <a:pt x="8108" y="18638"/>
                    </a:cubicBezTo>
                    <a:lnTo>
                      <a:pt x="9290" y="21152"/>
                    </a:lnTo>
                    <a:cubicBezTo>
                      <a:pt x="9408" y="21434"/>
                      <a:pt x="9635" y="21600"/>
                      <a:pt x="9876" y="21582"/>
                    </a:cubicBezTo>
                    <a:cubicBezTo>
                      <a:pt x="10090" y="21566"/>
                      <a:pt x="10284" y="21405"/>
                      <a:pt x="10388" y="21155"/>
                    </a:cubicBezTo>
                    <a:lnTo>
                      <a:pt x="11570" y="18638"/>
                    </a:lnTo>
                    <a:cubicBezTo>
                      <a:pt x="13484" y="18313"/>
                      <a:pt x="15318" y="17449"/>
                      <a:pt x="16797" y="16037"/>
                    </a:cubicBezTo>
                    <a:cubicBezTo>
                      <a:pt x="20639" y="12368"/>
                      <a:pt x="20639" y="6421"/>
                      <a:pt x="16797" y="2752"/>
                    </a:cubicBezTo>
                    <a:cubicBezTo>
                      <a:pt x="14876" y="917"/>
                      <a:pt x="12357" y="0"/>
                      <a:pt x="9839" y="0"/>
                    </a:cubicBezTo>
                    <a:close/>
                  </a:path>
                </a:pathLst>
              </a:custGeom>
              <a:solidFill>
                <a:schemeClr val="accent1"/>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dirty="0"/>
              </a:p>
            </p:txBody>
          </p:sp>
          <p:sp>
            <p:nvSpPr>
              <p:cNvPr id="66" name="Фигура">
                <a:extLst>
                  <a:ext uri="{FF2B5EF4-FFF2-40B4-BE49-F238E27FC236}">
                    <a16:creationId xmlns:a16="http://schemas.microsoft.com/office/drawing/2014/main" id="{3AAF4855-F390-FE48-944B-8CCE27FEE8E2}"/>
                  </a:ext>
                </a:extLst>
              </p:cNvPr>
              <p:cNvSpPr/>
              <p:nvPr/>
            </p:nvSpPr>
            <p:spPr>
              <a:xfrm>
                <a:off x="2381922" y="4665891"/>
                <a:ext cx="1854173" cy="1987235"/>
              </a:xfrm>
              <a:custGeom>
                <a:avLst/>
                <a:gdLst/>
                <a:ahLst/>
                <a:cxnLst>
                  <a:cxn ang="0">
                    <a:pos x="wd2" y="hd2"/>
                  </a:cxn>
                  <a:cxn ang="5400000">
                    <a:pos x="wd2" y="hd2"/>
                  </a:cxn>
                  <a:cxn ang="10800000">
                    <a:pos x="wd2" y="hd2"/>
                  </a:cxn>
                  <a:cxn ang="16200000">
                    <a:pos x="wd2" y="hd2"/>
                  </a:cxn>
                </a:cxnLst>
                <a:rect l="0" t="0" r="r" b="b"/>
                <a:pathLst>
                  <a:path w="21600" h="21600" extrusionOk="0">
                    <a:moveTo>
                      <a:pt x="13365" y="0"/>
                    </a:moveTo>
                    <a:lnTo>
                      <a:pt x="21600" y="7670"/>
                    </a:lnTo>
                    <a:cubicBezTo>
                      <a:pt x="21417" y="10590"/>
                      <a:pt x="20235" y="13378"/>
                      <a:pt x="18229" y="15626"/>
                    </a:cubicBezTo>
                    <a:cubicBezTo>
                      <a:pt x="16003" y="18119"/>
                      <a:pt x="12903" y="19796"/>
                      <a:pt x="9479" y="20360"/>
                    </a:cubicBezTo>
                    <a:lnTo>
                      <a:pt x="8889" y="21600"/>
                    </a:lnTo>
                    <a:lnTo>
                      <a:pt x="0" y="13309"/>
                    </a:lnTo>
                    <a:lnTo>
                      <a:pt x="13365" y="0"/>
                    </a:lnTo>
                    <a:close/>
                  </a:path>
                </a:pathLst>
              </a:custGeom>
              <a:solidFill>
                <a:schemeClr val="bg2">
                  <a:lumMod val="25000"/>
                  <a:alpha val="30000"/>
                </a:schemeClr>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67" name="Кружок">
                <a:extLst>
                  <a:ext uri="{FF2B5EF4-FFF2-40B4-BE49-F238E27FC236}">
                    <a16:creationId xmlns:a16="http://schemas.microsoft.com/office/drawing/2014/main" id="{B8B0DADD-A5A0-D147-9D61-90107EF39422}"/>
                  </a:ext>
                </a:extLst>
              </p:cNvPr>
              <p:cNvSpPr/>
              <p:nvPr/>
            </p:nvSpPr>
            <p:spPr>
              <a:xfrm>
                <a:off x="2133039" y="4456418"/>
                <a:ext cx="1676901" cy="1676901"/>
              </a:xfrm>
              <a:prstGeom prst="ellipse">
                <a:avLst/>
              </a:prstGeom>
              <a:solidFill>
                <a:schemeClr val="bg1"/>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cxnSp>
          <p:nvCxnSpPr>
            <p:cNvPr id="63" name="Прямая соединительная линия 62">
              <a:extLst>
                <a:ext uri="{FF2B5EF4-FFF2-40B4-BE49-F238E27FC236}">
                  <a16:creationId xmlns:a16="http://schemas.microsoft.com/office/drawing/2014/main" id="{C83F2DF3-8C12-164B-81A3-BD2EDE2432D9}"/>
                </a:ext>
              </a:extLst>
            </p:cNvPr>
            <p:cNvCxnSpPr>
              <a:cxnSpLocks/>
            </p:cNvCxnSpPr>
            <p:nvPr/>
          </p:nvCxnSpPr>
          <p:spPr bwMode="auto">
            <a:xfrm>
              <a:off x="2971489" y="7018648"/>
              <a:ext cx="0" cy="1063488"/>
            </a:xfrm>
            <a:prstGeom prst="line">
              <a:avLst/>
            </a:prstGeom>
            <a:solidFill>
              <a:schemeClr val="accent1"/>
            </a:solidFill>
            <a:ln w="38100" cap="flat" cmpd="sng" algn="ctr">
              <a:solidFill>
                <a:schemeClr val="tx2"/>
              </a:solidFill>
              <a:prstDash val="sysDash"/>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4" name="Овал 63">
              <a:extLst>
                <a:ext uri="{FF2B5EF4-FFF2-40B4-BE49-F238E27FC236}">
                  <a16:creationId xmlns:a16="http://schemas.microsoft.com/office/drawing/2014/main" id="{781AA0DC-CDC9-2145-B7B5-62B57FD8F4C0}"/>
                </a:ext>
              </a:extLst>
            </p:cNvPr>
            <p:cNvSpPr/>
            <p:nvPr/>
          </p:nvSpPr>
          <p:spPr bwMode="auto">
            <a:xfrm>
              <a:off x="2660457" y="7700151"/>
              <a:ext cx="622064" cy="649188"/>
            </a:xfrm>
            <a:prstGeom prst="ellipse">
              <a:avLst/>
            </a:prstGeom>
            <a:solidFill>
              <a:schemeClr val="accent1"/>
            </a:solidFill>
            <a:ln w="25400" cap="flat" cmpd="sng" algn="ctr">
              <a:noFill/>
              <a:prstDash val="solid"/>
              <a:miter lim="400000"/>
              <a:headEnd type="none" w="med" len="med"/>
              <a:tailEnd type="none" w="med" len="med"/>
            </a:ln>
            <a:effectLst>
              <a:outerShdw blurRad="63500" dist="38099" dir="2700000" algn="ctr" rotWithShape="0">
                <a:schemeClr val="bg2">
                  <a:alpha val="74998"/>
                </a:schemeClr>
              </a:outerShdw>
            </a:effectLst>
          </p:spPr>
          <p:txBody>
            <a:bodyPr vert="horz" wrap="square" lIns="0" tIns="0" rIns="0" bIns="0" numCol="1" rtlCol="0" anchor="ctr" anchorCtr="0" compatLnSpc="1">
              <a:prstTxWarp prst="textNoShape">
                <a:avLst/>
              </a:prstTxWarp>
              <a:spAutoFit/>
            </a:bodyPr>
            <a:lstStyle/>
            <a:p>
              <a:pPr algn="ctr" defTabSz="412750" eaLnBrk="1"/>
              <a:endParaRPr lang="ru-RU" sz="1500" b="1">
                <a:solidFill>
                  <a:srgbClr val="000000"/>
                </a:solidFill>
                <a:latin typeface="Helvetica Neue" charset="0"/>
                <a:ea typeface="Helvetica Neue" charset="0"/>
                <a:cs typeface="Helvetica Neue" charset="0"/>
                <a:sym typeface="Helvetica Neue" charset="0"/>
              </a:endParaRPr>
            </a:p>
          </p:txBody>
        </p:sp>
      </p:grpSp>
      <p:grpSp>
        <p:nvGrpSpPr>
          <p:cNvPr id="68" name="Группа 67">
            <a:extLst>
              <a:ext uri="{FF2B5EF4-FFF2-40B4-BE49-F238E27FC236}">
                <a16:creationId xmlns:a16="http://schemas.microsoft.com/office/drawing/2014/main" id="{CCF1E4AB-3B10-BC45-8726-54A4C2CA6C88}"/>
              </a:ext>
            </a:extLst>
          </p:cNvPr>
          <p:cNvGrpSpPr/>
          <p:nvPr/>
        </p:nvGrpSpPr>
        <p:grpSpPr>
          <a:xfrm>
            <a:off x="7722351" y="2360302"/>
            <a:ext cx="1265601" cy="2159987"/>
            <a:chOff x="1705889" y="4029366"/>
            <a:chExt cx="2531201" cy="4319973"/>
          </a:xfrm>
        </p:grpSpPr>
        <p:grpSp>
          <p:nvGrpSpPr>
            <p:cNvPr id="69" name="Группа 68">
              <a:extLst>
                <a:ext uri="{FF2B5EF4-FFF2-40B4-BE49-F238E27FC236}">
                  <a16:creationId xmlns:a16="http://schemas.microsoft.com/office/drawing/2014/main" id="{0EE17825-E5ED-9340-B5CA-8DEAA257ED90}"/>
                </a:ext>
              </a:extLst>
            </p:cNvPr>
            <p:cNvGrpSpPr/>
            <p:nvPr/>
          </p:nvGrpSpPr>
          <p:grpSpPr>
            <a:xfrm>
              <a:off x="1705889" y="4029366"/>
              <a:ext cx="2531201" cy="2907294"/>
              <a:chOff x="1705889" y="4029366"/>
              <a:chExt cx="2531201" cy="2907294"/>
            </a:xfrm>
          </p:grpSpPr>
          <p:sp>
            <p:nvSpPr>
              <p:cNvPr id="72" name="Фигура">
                <a:extLst>
                  <a:ext uri="{FF2B5EF4-FFF2-40B4-BE49-F238E27FC236}">
                    <a16:creationId xmlns:a16="http://schemas.microsoft.com/office/drawing/2014/main" id="{5BE00F2A-38D3-FA47-94C4-DA76D2780744}"/>
                  </a:ext>
                </a:extLst>
              </p:cNvPr>
              <p:cNvSpPr/>
              <p:nvPr/>
            </p:nvSpPr>
            <p:spPr>
              <a:xfrm>
                <a:off x="1705889" y="4029366"/>
                <a:ext cx="2531201" cy="2907294"/>
              </a:xfrm>
              <a:custGeom>
                <a:avLst/>
                <a:gdLst/>
                <a:ahLst/>
                <a:cxnLst>
                  <a:cxn ang="0">
                    <a:pos x="wd2" y="hd2"/>
                  </a:cxn>
                  <a:cxn ang="5400000">
                    <a:pos x="wd2" y="hd2"/>
                  </a:cxn>
                  <a:cxn ang="10800000">
                    <a:pos x="wd2" y="hd2"/>
                  </a:cxn>
                  <a:cxn ang="16200000">
                    <a:pos x="wd2" y="hd2"/>
                  </a:cxn>
                </a:cxnLst>
                <a:rect l="0" t="0" r="r" b="b"/>
                <a:pathLst>
                  <a:path w="19679" h="21583" extrusionOk="0">
                    <a:moveTo>
                      <a:pt x="9839" y="0"/>
                    </a:moveTo>
                    <a:cubicBezTo>
                      <a:pt x="7321" y="0"/>
                      <a:pt x="4802" y="917"/>
                      <a:pt x="2881" y="2752"/>
                    </a:cubicBezTo>
                    <a:cubicBezTo>
                      <a:pt x="-961" y="6421"/>
                      <a:pt x="-961" y="12368"/>
                      <a:pt x="2881" y="16037"/>
                    </a:cubicBezTo>
                    <a:cubicBezTo>
                      <a:pt x="4360" y="17449"/>
                      <a:pt x="6194" y="18313"/>
                      <a:pt x="8108" y="18638"/>
                    </a:cubicBezTo>
                    <a:lnTo>
                      <a:pt x="9290" y="21152"/>
                    </a:lnTo>
                    <a:cubicBezTo>
                      <a:pt x="9408" y="21434"/>
                      <a:pt x="9635" y="21600"/>
                      <a:pt x="9876" y="21582"/>
                    </a:cubicBezTo>
                    <a:cubicBezTo>
                      <a:pt x="10090" y="21566"/>
                      <a:pt x="10284" y="21405"/>
                      <a:pt x="10388" y="21155"/>
                    </a:cubicBezTo>
                    <a:lnTo>
                      <a:pt x="11570" y="18638"/>
                    </a:lnTo>
                    <a:cubicBezTo>
                      <a:pt x="13484" y="18313"/>
                      <a:pt x="15318" y="17449"/>
                      <a:pt x="16797" y="16037"/>
                    </a:cubicBezTo>
                    <a:cubicBezTo>
                      <a:pt x="20639" y="12368"/>
                      <a:pt x="20639" y="6421"/>
                      <a:pt x="16797" y="2752"/>
                    </a:cubicBezTo>
                    <a:cubicBezTo>
                      <a:pt x="14876" y="917"/>
                      <a:pt x="12357" y="0"/>
                      <a:pt x="9839" y="0"/>
                    </a:cubicBezTo>
                    <a:close/>
                  </a:path>
                </a:pathLst>
              </a:custGeom>
              <a:solidFill>
                <a:schemeClr val="accent6"/>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73" name="Фигура">
                <a:extLst>
                  <a:ext uri="{FF2B5EF4-FFF2-40B4-BE49-F238E27FC236}">
                    <a16:creationId xmlns:a16="http://schemas.microsoft.com/office/drawing/2014/main" id="{B5A46148-590F-6A42-B5B4-B1BEFE27963F}"/>
                  </a:ext>
                </a:extLst>
              </p:cNvPr>
              <p:cNvSpPr/>
              <p:nvPr/>
            </p:nvSpPr>
            <p:spPr>
              <a:xfrm>
                <a:off x="2381922" y="4665891"/>
                <a:ext cx="1854173" cy="1987235"/>
              </a:xfrm>
              <a:custGeom>
                <a:avLst/>
                <a:gdLst/>
                <a:ahLst/>
                <a:cxnLst>
                  <a:cxn ang="0">
                    <a:pos x="wd2" y="hd2"/>
                  </a:cxn>
                  <a:cxn ang="5400000">
                    <a:pos x="wd2" y="hd2"/>
                  </a:cxn>
                  <a:cxn ang="10800000">
                    <a:pos x="wd2" y="hd2"/>
                  </a:cxn>
                  <a:cxn ang="16200000">
                    <a:pos x="wd2" y="hd2"/>
                  </a:cxn>
                </a:cxnLst>
                <a:rect l="0" t="0" r="r" b="b"/>
                <a:pathLst>
                  <a:path w="21600" h="21600" extrusionOk="0">
                    <a:moveTo>
                      <a:pt x="13365" y="0"/>
                    </a:moveTo>
                    <a:lnTo>
                      <a:pt x="21600" y="7670"/>
                    </a:lnTo>
                    <a:cubicBezTo>
                      <a:pt x="21417" y="10590"/>
                      <a:pt x="20235" y="13378"/>
                      <a:pt x="18229" y="15626"/>
                    </a:cubicBezTo>
                    <a:cubicBezTo>
                      <a:pt x="16003" y="18119"/>
                      <a:pt x="12903" y="19796"/>
                      <a:pt x="9479" y="20360"/>
                    </a:cubicBezTo>
                    <a:lnTo>
                      <a:pt x="8889" y="21600"/>
                    </a:lnTo>
                    <a:lnTo>
                      <a:pt x="0" y="13309"/>
                    </a:lnTo>
                    <a:lnTo>
                      <a:pt x="13365" y="0"/>
                    </a:lnTo>
                    <a:close/>
                  </a:path>
                </a:pathLst>
              </a:custGeom>
              <a:solidFill>
                <a:schemeClr val="bg2">
                  <a:lumMod val="25000"/>
                  <a:alpha val="30000"/>
                </a:schemeClr>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74" name="Кружок">
                <a:extLst>
                  <a:ext uri="{FF2B5EF4-FFF2-40B4-BE49-F238E27FC236}">
                    <a16:creationId xmlns:a16="http://schemas.microsoft.com/office/drawing/2014/main" id="{F25FB323-C048-F941-B9C0-DE4DE7E4BE50}"/>
                  </a:ext>
                </a:extLst>
              </p:cNvPr>
              <p:cNvSpPr/>
              <p:nvPr/>
            </p:nvSpPr>
            <p:spPr>
              <a:xfrm>
                <a:off x="2133039" y="4456418"/>
                <a:ext cx="1676901" cy="1676901"/>
              </a:xfrm>
              <a:prstGeom prst="ellipse">
                <a:avLst/>
              </a:prstGeom>
              <a:solidFill>
                <a:schemeClr val="bg1"/>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cxnSp>
          <p:nvCxnSpPr>
            <p:cNvPr id="70" name="Прямая соединительная линия 69">
              <a:extLst>
                <a:ext uri="{FF2B5EF4-FFF2-40B4-BE49-F238E27FC236}">
                  <a16:creationId xmlns:a16="http://schemas.microsoft.com/office/drawing/2014/main" id="{8E943C00-9080-B64A-BE95-BCCE9EB14B24}"/>
                </a:ext>
              </a:extLst>
            </p:cNvPr>
            <p:cNvCxnSpPr>
              <a:cxnSpLocks/>
            </p:cNvCxnSpPr>
            <p:nvPr/>
          </p:nvCxnSpPr>
          <p:spPr bwMode="auto">
            <a:xfrm>
              <a:off x="2971489" y="7018648"/>
              <a:ext cx="0" cy="1063488"/>
            </a:xfrm>
            <a:prstGeom prst="line">
              <a:avLst/>
            </a:prstGeom>
            <a:solidFill>
              <a:schemeClr val="accent1"/>
            </a:solidFill>
            <a:ln w="38100" cap="flat" cmpd="sng" algn="ctr">
              <a:solidFill>
                <a:schemeClr val="tx2"/>
              </a:solidFill>
              <a:prstDash val="sysDash"/>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1" name="Овал 70">
              <a:extLst>
                <a:ext uri="{FF2B5EF4-FFF2-40B4-BE49-F238E27FC236}">
                  <a16:creationId xmlns:a16="http://schemas.microsoft.com/office/drawing/2014/main" id="{B23E1E95-7D7D-984F-8991-4D1D8B2C7C67}"/>
                </a:ext>
              </a:extLst>
            </p:cNvPr>
            <p:cNvSpPr/>
            <p:nvPr/>
          </p:nvSpPr>
          <p:spPr bwMode="auto">
            <a:xfrm>
              <a:off x="2660457" y="7700151"/>
              <a:ext cx="622064" cy="649188"/>
            </a:xfrm>
            <a:prstGeom prst="ellipse">
              <a:avLst/>
            </a:prstGeom>
            <a:solidFill>
              <a:schemeClr val="accent6"/>
            </a:solidFill>
            <a:ln w="25400" cap="flat" cmpd="sng" algn="ctr">
              <a:noFill/>
              <a:prstDash val="solid"/>
              <a:miter lim="400000"/>
              <a:headEnd type="none" w="med" len="med"/>
              <a:tailEnd type="none" w="med" len="med"/>
            </a:ln>
            <a:effectLst>
              <a:outerShdw blurRad="63500" dist="38099" dir="2700000" algn="ctr" rotWithShape="0">
                <a:schemeClr val="bg2">
                  <a:alpha val="74998"/>
                </a:schemeClr>
              </a:outerShdw>
            </a:effectLst>
          </p:spPr>
          <p:txBody>
            <a:bodyPr vert="horz" wrap="square" lIns="0" tIns="0" rIns="0" bIns="0" numCol="1" rtlCol="0" anchor="ctr" anchorCtr="0" compatLnSpc="1">
              <a:prstTxWarp prst="textNoShape">
                <a:avLst/>
              </a:prstTxWarp>
              <a:spAutoFit/>
            </a:bodyPr>
            <a:lstStyle/>
            <a:p>
              <a:pPr algn="ctr" defTabSz="412750" eaLnBrk="1"/>
              <a:endParaRPr lang="ru-RU" sz="1500" b="1">
                <a:solidFill>
                  <a:srgbClr val="000000"/>
                </a:solidFill>
                <a:latin typeface="Helvetica Neue" charset="0"/>
                <a:ea typeface="Helvetica Neue" charset="0"/>
                <a:cs typeface="Helvetica Neue" charset="0"/>
                <a:sym typeface="Helvetica Neue" charset="0"/>
              </a:endParaRPr>
            </a:p>
          </p:txBody>
        </p:sp>
      </p:grpSp>
      <p:grpSp>
        <p:nvGrpSpPr>
          <p:cNvPr id="75" name="Группа 74">
            <a:extLst>
              <a:ext uri="{FF2B5EF4-FFF2-40B4-BE49-F238E27FC236}">
                <a16:creationId xmlns:a16="http://schemas.microsoft.com/office/drawing/2014/main" id="{73D2E97E-9643-D146-8DBE-A322D8663286}"/>
              </a:ext>
            </a:extLst>
          </p:cNvPr>
          <p:cNvGrpSpPr/>
          <p:nvPr/>
        </p:nvGrpSpPr>
        <p:grpSpPr>
          <a:xfrm>
            <a:off x="10008070" y="2360302"/>
            <a:ext cx="1265601" cy="2159987"/>
            <a:chOff x="1705889" y="4029366"/>
            <a:chExt cx="2531201" cy="4319973"/>
          </a:xfrm>
        </p:grpSpPr>
        <p:grpSp>
          <p:nvGrpSpPr>
            <p:cNvPr id="76" name="Группа 75">
              <a:extLst>
                <a:ext uri="{FF2B5EF4-FFF2-40B4-BE49-F238E27FC236}">
                  <a16:creationId xmlns:a16="http://schemas.microsoft.com/office/drawing/2014/main" id="{239C3939-D890-4949-AD3E-57616A5C6431}"/>
                </a:ext>
              </a:extLst>
            </p:cNvPr>
            <p:cNvGrpSpPr/>
            <p:nvPr/>
          </p:nvGrpSpPr>
          <p:grpSpPr>
            <a:xfrm>
              <a:off x="1705889" y="4029366"/>
              <a:ext cx="2531201" cy="2907294"/>
              <a:chOff x="1705889" y="4029366"/>
              <a:chExt cx="2531201" cy="2907294"/>
            </a:xfrm>
          </p:grpSpPr>
          <p:sp>
            <p:nvSpPr>
              <p:cNvPr id="79" name="Фигура">
                <a:extLst>
                  <a:ext uri="{FF2B5EF4-FFF2-40B4-BE49-F238E27FC236}">
                    <a16:creationId xmlns:a16="http://schemas.microsoft.com/office/drawing/2014/main" id="{28BD662F-7437-E849-9FB1-E42B8D2F204A}"/>
                  </a:ext>
                </a:extLst>
              </p:cNvPr>
              <p:cNvSpPr/>
              <p:nvPr/>
            </p:nvSpPr>
            <p:spPr>
              <a:xfrm>
                <a:off x="1705889" y="4029366"/>
                <a:ext cx="2531201" cy="2907294"/>
              </a:xfrm>
              <a:custGeom>
                <a:avLst/>
                <a:gdLst/>
                <a:ahLst/>
                <a:cxnLst>
                  <a:cxn ang="0">
                    <a:pos x="wd2" y="hd2"/>
                  </a:cxn>
                  <a:cxn ang="5400000">
                    <a:pos x="wd2" y="hd2"/>
                  </a:cxn>
                  <a:cxn ang="10800000">
                    <a:pos x="wd2" y="hd2"/>
                  </a:cxn>
                  <a:cxn ang="16200000">
                    <a:pos x="wd2" y="hd2"/>
                  </a:cxn>
                </a:cxnLst>
                <a:rect l="0" t="0" r="r" b="b"/>
                <a:pathLst>
                  <a:path w="19679" h="21583" extrusionOk="0">
                    <a:moveTo>
                      <a:pt x="9839" y="0"/>
                    </a:moveTo>
                    <a:cubicBezTo>
                      <a:pt x="7321" y="0"/>
                      <a:pt x="4802" y="917"/>
                      <a:pt x="2881" y="2752"/>
                    </a:cubicBezTo>
                    <a:cubicBezTo>
                      <a:pt x="-961" y="6421"/>
                      <a:pt x="-961" y="12368"/>
                      <a:pt x="2881" y="16037"/>
                    </a:cubicBezTo>
                    <a:cubicBezTo>
                      <a:pt x="4360" y="17449"/>
                      <a:pt x="6194" y="18313"/>
                      <a:pt x="8108" y="18638"/>
                    </a:cubicBezTo>
                    <a:lnTo>
                      <a:pt x="9290" y="21152"/>
                    </a:lnTo>
                    <a:cubicBezTo>
                      <a:pt x="9408" y="21434"/>
                      <a:pt x="9635" y="21600"/>
                      <a:pt x="9876" y="21582"/>
                    </a:cubicBezTo>
                    <a:cubicBezTo>
                      <a:pt x="10090" y="21566"/>
                      <a:pt x="10284" y="21405"/>
                      <a:pt x="10388" y="21155"/>
                    </a:cubicBezTo>
                    <a:lnTo>
                      <a:pt x="11570" y="18638"/>
                    </a:lnTo>
                    <a:cubicBezTo>
                      <a:pt x="13484" y="18313"/>
                      <a:pt x="15318" y="17449"/>
                      <a:pt x="16797" y="16037"/>
                    </a:cubicBezTo>
                    <a:cubicBezTo>
                      <a:pt x="20639" y="12368"/>
                      <a:pt x="20639" y="6421"/>
                      <a:pt x="16797" y="2752"/>
                    </a:cubicBezTo>
                    <a:cubicBezTo>
                      <a:pt x="14876" y="917"/>
                      <a:pt x="12357" y="0"/>
                      <a:pt x="9839" y="0"/>
                    </a:cubicBezTo>
                    <a:close/>
                  </a:path>
                </a:pathLst>
              </a:custGeom>
              <a:solidFill>
                <a:schemeClr val="accent5"/>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0" name="Фигура">
                <a:extLst>
                  <a:ext uri="{FF2B5EF4-FFF2-40B4-BE49-F238E27FC236}">
                    <a16:creationId xmlns:a16="http://schemas.microsoft.com/office/drawing/2014/main" id="{497166C6-33BB-0D4C-97A6-22042060659A}"/>
                  </a:ext>
                </a:extLst>
              </p:cNvPr>
              <p:cNvSpPr/>
              <p:nvPr/>
            </p:nvSpPr>
            <p:spPr>
              <a:xfrm>
                <a:off x="2381922" y="4665891"/>
                <a:ext cx="1854173" cy="1987235"/>
              </a:xfrm>
              <a:custGeom>
                <a:avLst/>
                <a:gdLst/>
                <a:ahLst/>
                <a:cxnLst>
                  <a:cxn ang="0">
                    <a:pos x="wd2" y="hd2"/>
                  </a:cxn>
                  <a:cxn ang="5400000">
                    <a:pos x="wd2" y="hd2"/>
                  </a:cxn>
                  <a:cxn ang="10800000">
                    <a:pos x="wd2" y="hd2"/>
                  </a:cxn>
                  <a:cxn ang="16200000">
                    <a:pos x="wd2" y="hd2"/>
                  </a:cxn>
                </a:cxnLst>
                <a:rect l="0" t="0" r="r" b="b"/>
                <a:pathLst>
                  <a:path w="21600" h="21600" extrusionOk="0">
                    <a:moveTo>
                      <a:pt x="13365" y="0"/>
                    </a:moveTo>
                    <a:lnTo>
                      <a:pt x="21600" y="7670"/>
                    </a:lnTo>
                    <a:cubicBezTo>
                      <a:pt x="21417" y="10590"/>
                      <a:pt x="20235" y="13378"/>
                      <a:pt x="18229" y="15626"/>
                    </a:cubicBezTo>
                    <a:cubicBezTo>
                      <a:pt x="16003" y="18119"/>
                      <a:pt x="12903" y="19796"/>
                      <a:pt x="9479" y="20360"/>
                    </a:cubicBezTo>
                    <a:lnTo>
                      <a:pt x="8889" y="21600"/>
                    </a:lnTo>
                    <a:lnTo>
                      <a:pt x="0" y="13309"/>
                    </a:lnTo>
                    <a:lnTo>
                      <a:pt x="13365" y="0"/>
                    </a:lnTo>
                    <a:close/>
                  </a:path>
                </a:pathLst>
              </a:custGeom>
              <a:solidFill>
                <a:schemeClr val="bg2">
                  <a:lumMod val="25000"/>
                  <a:alpha val="30000"/>
                </a:schemeClr>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1" name="Кружок">
                <a:extLst>
                  <a:ext uri="{FF2B5EF4-FFF2-40B4-BE49-F238E27FC236}">
                    <a16:creationId xmlns:a16="http://schemas.microsoft.com/office/drawing/2014/main" id="{3FCB2036-A704-AB47-B4C8-514C8178BF8A}"/>
                  </a:ext>
                </a:extLst>
              </p:cNvPr>
              <p:cNvSpPr/>
              <p:nvPr/>
            </p:nvSpPr>
            <p:spPr>
              <a:xfrm>
                <a:off x="2133039" y="4456418"/>
                <a:ext cx="1676901" cy="1676901"/>
              </a:xfrm>
              <a:prstGeom prst="ellipse">
                <a:avLst/>
              </a:prstGeom>
              <a:solidFill>
                <a:schemeClr val="bg1"/>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cxnSp>
          <p:nvCxnSpPr>
            <p:cNvPr id="77" name="Прямая соединительная линия 76">
              <a:extLst>
                <a:ext uri="{FF2B5EF4-FFF2-40B4-BE49-F238E27FC236}">
                  <a16:creationId xmlns:a16="http://schemas.microsoft.com/office/drawing/2014/main" id="{4619D568-092E-DF48-8799-99006E3E5BB6}"/>
                </a:ext>
              </a:extLst>
            </p:cNvPr>
            <p:cNvCxnSpPr>
              <a:cxnSpLocks/>
            </p:cNvCxnSpPr>
            <p:nvPr/>
          </p:nvCxnSpPr>
          <p:spPr bwMode="auto">
            <a:xfrm>
              <a:off x="2971489" y="7018648"/>
              <a:ext cx="0" cy="1063488"/>
            </a:xfrm>
            <a:prstGeom prst="line">
              <a:avLst/>
            </a:prstGeom>
            <a:solidFill>
              <a:schemeClr val="accent1"/>
            </a:solidFill>
            <a:ln w="38100" cap="flat" cmpd="sng" algn="ctr">
              <a:solidFill>
                <a:schemeClr val="tx2"/>
              </a:solidFill>
              <a:prstDash val="sysDash"/>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8" name="Овал 77">
              <a:extLst>
                <a:ext uri="{FF2B5EF4-FFF2-40B4-BE49-F238E27FC236}">
                  <a16:creationId xmlns:a16="http://schemas.microsoft.com/office/drawing/2014/main" id="{53DDECD6-0B7B-E345-80FD-5385457AB0BD}"/>
                </a:ext>
              </a:extLst>
            </p:cNvPr>
            <p:cNvSpPr/>
            <p:nvPr/>
          </p:nvSpPr>
          <p:spPr bwMode="auto">
            <a:xfrm>
              <a:off x="2660457" y="7700151"/>
              <a:ext cx="622064" cy="649188"/>
            </a:xfrm>
            <a:prstGeom prst="ellipse">
              <a:avLst/>
            </a:prstGeom>
            <a:solidFill>
              <a:schemeClr val="accent5"/>
            </a:solidFill>
            <a:ln w="25400" cap="flat" cmpd="sng" algn="ctr">
              <a:noFill/>
              <a:prstDash val="solid"/>
              <a:miter lim="400000"/>
              <a:headEnd type="none" w="med" len="med"/>
              <a:tailEnd type="none" w="med" len="med"/>
            </a:ln>
            <a:effectLst>
              <a:outerShdw blurRad="63500" dist="38099" dir="2700000" algn="ctr" rotWithShape="0">
                <a:schemeClr val="bg2">
                  <a:alpha val="74998"/>
                </a:schemeClr>
              </a:outerShdw>
            </a:effectLst>
          </p:spPr>
          <p:txBody>
            <a:bodyPr vert="horz" wrap="square" lIns="0" tIns="0" rIns="0" bIns="0" numCol="1" rtlCol="0" anchor="ctr" anchorCtr="0" compatLnSpc="1">
              <a:prstTxWarp prst="textNoShape">
                <a:avLst/>
              </a:prstTxWarp>
              <a:spAutoFit/>
            </a:bodyPr>
            <a:lstStyle/>
            <a:p>
              <a:pPr algn="ctr" defTabSz="412750" eaLnBrk="1"/>
              <a:endParaRPr lang="ru-RU" sz="1500" b="1">
                <a:solidFill>
                  <a:srgbClr val="000000"/>
                </a:solidFill>
                <a:latin typeface="Helvetica Neue" charset="0"/>
                <a:ea typeface="Helvetica Neue" charset="0"/>
                <a:cs typeface="Helvetica Neue" charset="0"/>
                <a:sym typeface="Helvetica Neue" charset="0"/>
              </a:endParaRPr>
            </a:p>
          </p:txBody>
        </p:sp>
      </p:grpSp>
      <p:grpSp>
        <p:nvGrpSpPr>
          <p:cNvPr id="88" name="Группа 9">
            <a:extLst>
              <a:ext uri="{FF2B5EF4-FFF2-40B4-BE49-F238E27FC236}">
                <a16:creationId xmlns:a16="http://schemas.microsoft.com/office/drawing/2014/main" id="{56CF5C6F-B762-47F0-ABD8-415CDEB83069}"/>
              </a:ext>
            </a:extLst>
          </p:cNvPr>
          <p:cNvGrpSpPr/>
          <p:nvPr/>
        </p:nvGrpSpPr>
        <p:grpSpPr>
          <a:xfrm>
            <a:off x="505155" y="4588170"/>
            <a:ext cx="2198423" cy="2180887"/>
            <a:chOff x="769781" y="9488517"/>
            <a:chExt cx="4396845" cy="4361774"/>
          </a:xfrm>
        </p:grpSpPr>
        <p:sp>
          <p:nvSpPr>
            <p:cNvPr id="89" name="TextBox 8">
              <a:extLst>
                <a:ext uri="{FF2B5EF4-FFF2-40B4-BE49-F238E27FC236}">
                  <a16:creationId xmlns:a16="http://schemas.microsoft.com/office/drawing/2014/main" id="{5F840398-DB70-42C6-AEED-ADA7C90D192A}"/>
                </a:ext>
              </a:extLst>
            </p:cNvPr>
            <p:cNvSpPr txBox="1">
              <a:spLocks noChangeArrowheads="1"/>
            </p:cNvSpPr>
            <p:nvPr/>
          </p:nvSpPr>
          <p:spPr bwMode="auto">
            <a:xfrm>
              <a:off x="1233223" y="10386393"/>
              <a:ext cx="3469945" cy="3463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vi-VN" sz="900" dirty="0"/>
                <a:t>Xây dựng một hệ thống linh hoạt, thu thập và quản lý metadata từ nhiều nguồn dữ liệu khác nhau như RDBMS, NoSQL, và DataLake, đảm bảo khả năng truy cập và sử dụng metadata hiệu quả.</a:t>
              </a:r>
              <a:endParaRPr lang="ru-RU" altLang="ru-RU" sz="1200" b="0" dirty="0">
                <a:solidFill>
                  <a:schemeClr val="accent6"/>
                </a:solidFill>
                <a:latin typeface="FS PF BeauSans Pro Light" panose="02000500000000020004" pitchFamily="2" charset="0"/>
                <a:cs typeface="Arial" panose="020B0604020202020204" pitchFamily="34" charset="0"/>
              </a:endParaRPr>
            </a:p>
          </p:txBody>
        </p:sp>
        <p:sp>
          <p:nvSpPr>
            <p:cNvPr id="90" name="Potential New Entry">
              <a:extLst>
                <a:ext uri="{FF2B5EF4-FFF2-40B4-BE49-F238E27FC236}">
                  <a16:creationId xmlns:a16="http://schemas.microsoft.com/office/drawing/2014/main" id="{0B13813D-C529-4B8D-BED7-62AC426BE05E}"/>
                </a:ext>
              </a:extLst>
            </p:cNvPr>
            <p:cNvSpPr txBox="1"/>
            <p:nvPr/>
          </p:nvSpPr>
          <p:spPr>
            <a:xfrm>
              <a:off x="769781" y="9488517"/>
              <a:ext cx="4396845" cy="1087478"/>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vi-VN" sz="1600" b="1" dirty="0">
                  <a:solidFill>
                    <a:schemeClr val="accent6"/>
                  </a:solidFill>
                  <a:latin typeface="FS PF BeauSans Pro SemiBold" panose="02000503000000020004" pitchFamily="2" charset="0"/>
                </a:rPr>
                <a:t>Thu thập và lưu </a:t>
              </a:r>
              <a:endParaRPr lang="en-US" sz="1600" b="1" dirty="0">
                <a:solidFill>
                  <a:schemeClr val="accent6"/>
                </a:solidFill>
                <a:latin typeface="FS PF BeauSans Pro SemiBold" panose="02000503000000020004" pitchFamily="2" charset="0"/>
              </a:endParaRPr>
            </a:p>
            <a:p>
              <a:pPr algn="ctr"/>
              <a:r>
                <a:rPr lang="vi-VN" sz="1600" b="1" dirty="0">
                  <a:solidFill>
                    <a:schemeClr val="accent6"/>
                  </a:solidFill>
                  <a:latin typeface="FS PF BeauSans Pro SemiBold" panose="02000503000000020004" pitchFamily="2" charset="0"/>
                </a:rPr>
                <a:t>trữ </a:t>
              </a:r>
              <a:r>
                <a:rPr lang="en-US" sz="1600" b="1" dirty="0">
                  <a:solidFill>
                    <a:schemeClr val="accent6"/>
                  </a:solidFill>
                  <a:latin typeface="FS PF BeauSans Pro SemiBold" panose="02000503000000020004" pitchFamily="2" charset="0"/>
                </a:rPr>
                <a:t>Metadata </a:t>
              </a:r>
              <a:r>
                <a:rPr lang="en-US" sz="1600" b="1" dirty="0" err="1">
                  <a:solidFill>
                    <a:schemeClr val="accent6"/>
                  </a:solidFill>
                  <a:latin typeface="FS PF BeauSans Pro SemiBold" panose="02000503000000020004" pitchFamily="2" charset="0"/>
                </a:rPr>
                <a:t>của</a:t>
              </a:r>
              <a:r>
                <a:rPr lang="en-US" sz="1600" b="1" dirty="0">
                  <a:solidFill>
                    <a:schemeClr val="accent6"/>
                  </a:solidFill>
                  <a:latin typeface="FS PF BeauSans Pro SemiBold" panose="02000503000000020004" pitchFamily="2" charset="0"/>
                </a:rPr>
                <a:t> </a:t>
              </a:r>
              <a:r>
                <a:rPr lang="en-US" sz="1600" b="1" dirty="0" err="1">
                  <a:solidFill>
                    <a:schemeClr val="accent6"/>
                  </a:solidFill>
                  <a:latin typeface="FS PF BeauSans Pro SemiBold" panose="02000503000000020004" pitchFamily="2" charset="0"/>
                </a:rPr>
                <a:t>dữ</a:t>
              </a:r>
              <a:r>
                <a:rPr lang="en-US" sz="1600" b="1" dirty="0">
                  <a:solidFill>
                    <a:schemeClr val="accent6"/>
                  </a:solidFill>
                  <a:latin typeface="FS PF BeauSans Pro SemiBold" panose="02000503000000020004" pitchFamily="2" charset="0"/>
                </a:rPr>
                <a:t> </a:t>
              </a:r>
              <a:r>
                <a:rPr lang="en-US" sz="1600" b="1" dirty="0" err="1">
                  <a:solidFill>
                    <a:schemeClr val="accent6"/>
                  </a:solidFill>
                  <a:latin typeface="FS PF BeauSans Pro SemiBold" panose="02000503000000020004" pitchFamily="2" charset="0"/>
                </a:rPr>
                <a:t>liệu</a:t>
              </a:r>
              <a:endParaRPr sz="1600" b="1" dirty="0">
                <a:solidFill>
                  <a:schemeClr val="accent6"/>
                </a:solidFill>
                <a:latin typeface="FS PF BeauSans Pro SemiBold" panose="02000503000000020004" pitchFamily="2" charset="0"/>
              </a:endParaRPr>
            </a:p>
          </p:txBody>
        </p:sp>
      </p:grpSp>
      <p:grpSp>
        <p:nvGrpSpPr>
          <p:cNvPr id="91" name="Группа 9">
            <a:extLst>
              <a:ext uri="{FF2B5EF4-FFF2-40B4-BE49-F238E27FC236}">
                <a16:creationId xmlns:a16="http://schemas.microsoft.com/office/drawing/2014/main" id="{6578F335-85F8-4A43-A24F-C2B991FD53A8}"/>
              </a:ext>
            </a:extLst>
          </p:cNvPr>
          <p:cNvGrpSpPr/>
          <p:nvPr/>
        </p:nvGrpSpPr>
        <p:grpSpPr>
          <a:xfrm>
            <a:off x="2927825" y="4711281"/>
            <a:ext cx="1734973" cy="1850027"/>
            <a:chOff x="1233223" y="9734739"/>
            <a:chExt cx="3469945" cy="3700054"/>
          </a:xfrm>
        </p:grpSpPr>
        <p:sp>
          <p:nvSpPr>
            <p:cNvPr id="92" name="TextBox 8">
              <a:extLst>
                <a:ext uri="{FF2B5EF4-FFF2-40B4-BE49-F238E27FC236}">
                  <a16:creationId xmlns:a16="http://schemas.microsoft.com/office/drawing/2014/main" id="{84ED9C68-BB76-4258-965B-20D39719450A}"/>
                </a:ext>
              </a:extLst>
            </p:cNvPr>
            <p:cNvSpPr txBox="1">
              <a:spLocks noChangeArrowheads="1"/>
            </p:cNvSpPr>
            <p:nvPr/>
          </p:nvSpPr>
          <p:spPr bwMode="auto">
            <a:xfrm>
              <a:off x="1233223" y="10386393"/>
              <a:ext cx="3469945" cy="30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vi-VN" sz="900" dirty="0"/>
                <a:t>Áp dụng các kỹ thuật RAG để tối ưu hóa và cải thiện chất lượng kết quả trước khi truyền vào mô hình LLM, đảm bảo đầu vào cho mô hình là chính xác và có ngữ cảnh tốt nhất.</a:t>
              </a:r>
              <a:endParaRPr lang="ru-RU" altLang="ru-RU" sz="1200" b="0" dirty="0">
                <a:solidFill>
                  <a:schemeClr val="accent6"/>
                </a:solidFill>
                <a:latin typeface="FS PF BeauSans Pro Light" panose="02000500000000020004" pitchFamily="2" charset="0"/>
                <a:cs typeface="Arial" panose="020B0604020202020204" pitchFamily="34" charset="0"/>
              </a:endParaRPr>
            </a:p>
          </p:txBody>
        </p:sp>
        <p:sp>
          <p:nvSpPr>
            <p:cNvPr id="93" name="Potential New Entry">
              <a:extLst>
                <a:ext uri="{FF2B5EF4-FFF2-40B4-BE49-F238E27FC236}">
                  <a16:creationId xmlns:a16="http://schemas.microsoft.com/office/drawing/2014/main" id="{E4791BED-F203-491A-8409-EB320D3B0E8A}"/>
                </a:ext>
              </a:extLst>
            </p:cNvPr>
            <p:cNvSpPr txBox="1"/>
            <p:nvPr/>
          </p:nvSpPr>
          <p:spPr>
            <a:xfrm>
              <a:off x="1777357" y="9734739"/>
              <a:ext cx="2381677"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sz="1600" b="1" dirty="0" err="1">
                  <a:solidFill>
                    <a:schemeClr val="accent6"/>
                  </a:solidFill>
                  <a:latin typeface="FS PF BeauSans Pro Light" panose="02000500000000020004" pitchFamily="2" charset="0"/>
                </a:rPr>
                <a:t>Quản</a:t>
              </a:r>
              <a:r>
                <a:rPr lang="en-US" sz="1600" b="1" dirty="0">
                  <a:solidFill>
                    <a:schemeClr val="accent6"/>
                  </a:solidFill>
                  <a:latin typeface="FS PF BeauSans Pro Light" panose="02000500000000020004" pitchFamily="2" charset="0"/>
                </a:rPr>
                <a:t> </a:t>
              </a:r>
              <a:r>
                <a:rPr lang="en-US" sz="1600" b="1" dirty="0" err="1">
                  <a:solidFill>
                    <a:schemeClr val="accent6"/>
                  </a:solidFill>
                  <a:latin typeface="FS PF BeauSans Pro Light" panose="02000500000000020004" pitchFamily="2" charset="0"/>
                </a:rPr>
                <a:t>Trị</a:t>
              </a:r>
              <a:r>
                <a:rPr lang="en-US" sz="1600" b="1" dirty="0">
                  <a:solidFill>
                    <a:schemeClr val="accent6"/>
                  </a:solidFill>
                  <a:latin typeface="FS PF BeauSans Pro Light" panose="02000500000000020004" pitchFamily="2" charset="0"/>
                </a:rPr>
                <a:t> RAG</a:t>
              </a:r>
              <a:endParaRPr sz="1600" b="1" dirty="0">
                <a:solidFill>
                  <a:schemeClr val="accent6"/>
                </a:solidFill>
                <a:latin typeface="FS PF BeauSans Pro Light" panose="02000500000000020004" pitchFamily="2" charset="0"/>
              </a:endParaRPr>
            </a:p>
          </p:txBody>
        </p:sp>
      </p:grpSp>
      <p:grpSp>
        <p:nvGrpSpPr>
          <p:cNvPr id="94" name="Группа 9">
            <a:extLst>
              <a:ext uri="{FF2B5EF4-FFF2-40B4-BE49-F238E27FC236}">
                <a16:creationId xmlns:a16="http://schemas.microsoft.com/office/drawing/2014/main" id="{3A7D761C-1F94-4A93-918D-0014B5F20957}"/>
              </a:ext>
            </a:extLst>
          </p:cNvPr>
          <p:cNvGrpSpPr/>
          <p:nvPr/>
        </p:nvGrpSpPr>
        <p:grpSpPr>
          <a:xfrm>
            <a:off x="5237432" y="4711281"/>
            <a:ext cx="1734973" cy="1850027"/>
            <a:chOff x="1233223" y="9734739"/>
            <a:chExt cx="3469945" cy="3700054"/>
          </a:xfrm>
        </p:grpSpPr>
        <p:sp>
          <p:nvSpPr>
            <p:cNvPr id="95" name="TextBox 8">
              <a:extLst>
                <a:ext uri="{FF2B5EF4-FFF2-40B4-BE49-F238E27FC236}">
                  <a16:creationId xmlns:a16="http://schemas.microsoft.com/office/drawing/2014/main" id="{6B283FB4-D4FB-48A3-87E5-F5CF9800D28D}"/>
                </a:ext>
              </a:extLst>
            </p:cNvPr>
            <p:cNvSpPr txBox="1">
              <a:spLocks noChangeArrowheads="1"/>
            </p:cNvSpPr>
            <p:nvPr/>
          </p:nvSpPr>
          <p:spPr bwMode="auto">
            <a:xfrm>
              <a:off x="1233223" y="10386393"/>
              <a:ext cx="3469945" cy="30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vi-VN" sz="900" dirty="0"/>
                <a:t>Sử dụng LLM để nâng cao khả năng hiểu và giải thích ngữ nghĩa, từ đó cải thiện kết quả cho các tác vụ NLP-to-query như Text2SQL và hệ thống gợi ý (recommendation).</a:t>
              </a:r>
              <a:endParaRPr lang="ru-RU" altLang="ru-RU" sz="1200" b="0" dirty="0">
                <a:solidFill>
                  <a:schemeClr val="accent6"/>
                </a:solidFill>
                <a:latin typeface="FS PF BeauSans Pro Light" panose="02000500000000020004" pitchFamily="2" charset="0"/>
                <a:cs typeface="Arial" panose="020B0604020202020204" pitchFamily="34" charset="0"/>
              </a:endParaRPr>
            </a:p>
          </p:txBody>
        </p:sp>
        <p:sp>
          <p:nvSpPr>
            <p:cNvPr id="96" name="Potential New Entry">
              <a:extLst>
                <a:ext uri="{FF2B5EF4-FFF2-40B4-BE49-F238E27FC236}">
                  <a16:creationId xmlns:a16="http://schemas.microsoft.com/office/drawing/2014/main" id="{DF0DD9FD-BCEF-47F5-A3E0-D482E4352C45}"/>
                </a:ext>
              </a:extLst>
            </p:cNvPr>
            <p:cNvSpPr txBox="1"/>
            <p:nvPr/>
          </p:nvSpPr>
          <p:spPr>
            <a:xfrm>
              <a:off x="1707979" y="9734739"/>
              <a:ext cx="2520435"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sz="1600" b="1" dirty="0" err="1">
                  <a:solidFill>
                    <a:schemeClr val="accent6"/>
                  </a:solidFill>
                  <a:latin typeface="FS PF BeauSans Pro Light" panose="02000500000000020004" pitchFamily="2" charset="0"/>
                </a:rPr>
                <a:t>Tích</a:t>
              </a:r>
              <a:r>
                <a:rPr lang="en-US" sz="1600" b="1" dirty="0">
                  <a:solidFill>
                    <a:schemeClr val="accent6"/>
                  </a:solidFill>
                  <a:latin typeface="FS PF BeauSans Pro Light" panose="02000500000000020004" pitchFamily="2" charset="0"/>
                </a:rPr>
                <a:t> </a:t>
              </a:r>
              <a:r>
                <a:rPr lang="en-US" sz="1600" b="1" dirty="0" err="1">
                  <a:solidFill>
                    <a:schemeClr val="accent6"/>
                  </a:solidFill>
                  <a:latin typeface="FS PF BeauSans Pro Light" panose="02000500000000020004" pitchFamily="2" charset="0"/>
                </a:rPr>
                <a:t>hợp</a:t>
              </a:r>
              <a:r>
                <a:rPr lang="en-US" sz="1600" b="1" dirty="0">
                  <a:solidFill>
                    <a:schemeClr val="accent6"/>
                  </a:solidFill>
                  <a:latin typeface="FS PF BeauSans Pro Light" panose="02000500000000020004" pitchFamily="2" charset="0"/>
                </a:rPr>
                <a:t> LLM</a:t>
              </a:r>
              <a:endParaRPr sz="1600" b="1" dirty="0">
                <a:solidFill>
                  <a:schemeClr val="accent6"/>
                </a:solidFill>
                <a:latin typeface="FS PF BeauSans Pro Light" panose="02000500000000020004" pitchFamily="2" charset="0"/>
              </a:endParaRPr>
            </a:p>
          </p:txBody>
        </p:sp>
      </p:grpSp>
      <p:grpSp>
        <p:nvGrpSpPr>
          <p:cNvPr id="97" name="Группа 9">
            <a:extLst>
              <a:ext uri="{FF2B5EF4-FFF2-40B4-BE49-F238E27FC236}">
                <a16:creationId xmlns:a16="http://schemas.microsoft.com/office/drawing/2014/main" id="{17EB2A7D-CF6E-487F-BF30-010B76C388EF}"/>
              </a:ext>
            </a:extLst>
          </p:cNvPr>
          <p:cNvGrpSpPr/>
          <p:nvPr/>
        </p:nvGrpSpPr>
        <p:grpSpPr>
          <a:xfrm>
            <a:off x="7491695" y="4711281"/>
            <a:ext cx="1734973" cy="1642278"/>
            <a:chOff x="1233223" y="9734739"/>
            <a:chExt cx="3469945" cy="3284556"/>
          </a:xfrm>
        </p:grpSpPr>
        <p:sp>
          <p:nvSpPr>
            <p:cNvPr id="98" name="TextBox 8">
              <a:extLst>
                <a:ext uri="{FF2B5EF4-FFF2-40B4-BE49-F238E27FC236}">
                  <a16:creationId xmlns:a16="http://schemas.microsoft.com/office/drawing/2014/main" id="{C62A7D64-5695-4EF5-8167-AC8D618BC826}"/>
                </a:ext>
              </a:extLst>
            </p:cNvPr>
            <p:cNvSpPr txBox="1">
              <a:spLocks noChangeArrowheads="1"/>
            </p:cNvSpPr>
            <p:nvPr/>
          </p:nvSpPr>
          <p:spPr bwMode="auto">
            <a:xfrm>
              <a:off x="1233223" y="10386393"/>
              <a:ext cx="3469945" cy="2632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vi-VN" sz="900" dirty="0"/>
                <a:t>Xây dựng một kho mô hình (Model Zoo) cung cấp sự đa dạng trong lựa chọn mô hình AI, giúp tối ưu hóa hiệu quả cho từng bài toán cụ thể và riêng biệt.</a:t>
              </a:r>
              <a:endParaRPr lang="ru-RU" altLang="ru-RU" sz="1200" b="0" dirty="0">
                <a:solidFill>
                  <a:schemeClr val="accent6"/>
                </a:solidFill>
                <a:latin typeface="FS PF BeauSans Pro Light" panose="02000500000000020004" pitchFamily="2" charset="0"/>
                <a:cs typeface="Arial" panose="020B0604020202020204" pitchFamily="34" charset="0"/>
              </a:endParaRPr>
            </a:p>
          </p:txBody>
        </p:sp>
        <p:sp>
          <p:nvSpPr>
            <p:cNvPr id="99" name="Potential New Entry">
              <a:extLst>
                <a:ext uri="{FF2B5EF4-FFF2-40B4-BE49-F238E27FC236}">
                  <a16:creationId xmlns:a16="http://schemas.microsoft.com/office/drawing/2014/main" id="{4482BBC8-0520-489C-A1DE-709C1278544B}"/>
                </a:ext>
              </a:extLst>
            </p:cNvPr>
            <p:cNvSpPr txBox="1"/>
            <p:nvPr/>
          </p:nvSpPr>
          <p:spPr>
            <a:xfrm>
              <a:off x="2001017" y="9734739"/>
              <a:ext cx="1934375"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sz="1600" b="1" dirty="0">
                  <a:solidFill>
                    <a:schemeClr val="accent6"/>
                  </a:solidFill>
                  <a:latin typeface="FS PF BeauSans Pro Light" panose="02000500000000020004" pitchFamily="2" charset="0"/>
                </a:rPr>
                <a:t>Model Zoo</a:t>
              </a:r>
              <a:endParaRPr sz="1600" b="1" dirty="0">
                <a:solidFill>
                  <a:schemeClr val="accent6"/>
                </a:solidFill>
                <a:latin typeface="FS PF BeauSans Pro Light" panose="02000500000000020004" pitchFamily="2" charset="0"/>
              </a:endParaRPr>
            </a:p>
          </p:txBody>
        </p:sp>
      </p:grpSp>
      <p:grpSp>
        <p:nvGrpSpPr>
          <p:cNvPr id="100" name="Группа 9">
            <a:extLst>
              <a:ext uri="{FF2B5EF4-FFF2-40B4-BE49-F238E27FC236}">
                <a16:creationId xmlns:a16="http://schemas.microsoft.com/office/drawing/2014/main" id="{47DF50EF-BD97-453C-B363-4066A1210CC0}"/>
              </a:ext>
            </a:extLst>
          </p:cNvPr>
          <p:cNvGrpSpPr/>
          <p:nvPr/>
        </p:nvGrpSpPr>
        <p:grpSpPr>
          <a:xfrm>
            <a:off x="9776108" y="4644968"/>
            <a:ext cx="1734973" cy="1434528"/>
            <a:chOff x="1233223" y="9734739"/>
            <a:chExt cx="3469945" cy="2869056"/>
          </a:xfrm>
        </p:grpSpPr>
        <p:sp>
          <p:nvSpPr>
            <p:cNvPr id="101" name="TextBox 8">
              <a:extLst>
                <a:ext uri="{FF2B5EF4-FFF2-40B4-BE49-F238E27FC236}">
                  <a16:creationId xmlns:a16="http://schemas.microsoft.com/office/drawing/2014/main" id="{2ED6EA2D-5738-462D-B2E8-F2508FE1C464}"/>
                </a:ext>
              </a:extLst>
            </p:cNvPr>
            <p:cNvSpPr txBox="1">
              <a:spLocks noChangeArrowheads="1"/>
            </p:cNvSpPr>
            <p:nvPr/>
          </p:nvSpPr>
          <p:spPr bwMode="auto">
            <a:xfrm>
              <a:off x="1233223" y="10386393"/>
              <a:ext cx="3469945" cy="2217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742950" indent="-28575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1430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6002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057400" indent="-228600">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5146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29718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4290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3886200" indent="-228600" defTabSz="825500" eaLnBrk="0" fontAlgn="base" hangingPunct="0">
                <a:spcBef>
                  <a:spcPct val="0"/>
                </a:spcBef>
                <a:spcAft>
                  <a:spcPct val="0"/>
                </a:spcAft>
                <a:defRPr sz="3000" b="1">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algn="ctr" eaLnBrk="1">
                <a:lnSpc>
                  <a:spcPct val="150000"/>
                </a:lnSpc>
                <a:buClr>
                  <a:schemeClr val="tx2"/>
                </a:buClr>
              </a:pPr>
              <a:r>
                <a:rPr lang="en-US" sz="900" dirty="0" err="1"/>
                <a:t>Xây</a:t>
              </a:r>
              <a:r>
                <a:rPr lang="en-US" sz="900" dirty="0"/>
                <a:t> </a:t>
              </a:r>
              <a:r>
                <a:rPr lang="en-US" sz="900" dirty="0" err="1"/>
                <a:t>dựng</a:t>
              </a:r>
              <a:r>
                <a:rPr lang="en-US" sz="900" dirty="0"/>
                <a:t> </a:t>
              </a:r>
              <a:r>
                <a:rPr lang="en-US" sz="900" dirty="0" err="1"/>
                <a:t>hệ</a:t>
              </a:r>
              <a:r>
                <a:rPr lang="en-US" sz="900" dirty="0"/>
                <a:t> </a:t>
              </a:r>
              <a:r>
                <a:rPr lang="en-US" sz="900" dirty="0" err="1"/>
                <a:t>thống</a:t>
              </a:r>
              <a:r>
                <a:rPr lang="en-US" sz="900" dirty="0"/>
                <a:t> log </a:t>
              </a:r>
              <a:r>
                <a:rPr lang="en-US" sz="900" dirty="0" err="1"/>
                <a:t>để</a:t>
              </a:r>
              <a:r>
                <a:rPr lang="en-US" sz="900" dirty="0"/>
                <a:t> </a:t>
              </a:r>
              <a:r>
                <a:rPr lang="en-US" sz="900" dirty="0" err="1"/>
                <a:t>ghi</a:t>
              </a:r>
              <a:r>
                <a:rPr lang="en-US" sz="900" dirty="0"/>
                <a:t> </a:t>
              </a:r>
              <a:r>
                <a:rPr lang="en-US" sz="900" dirty="0" err="1"/>
                <a:t>lại</a:t>
              </a:r>
              <a:r>
                <a:rPr lang="en-US" sz="900" dirty="0"/>
                <a:t> </a:t>
              </a:r>
              <a:r>
                <a:rPr lang="en-US" sz="900" dirty="0" err="1"/>
                <a:t>toàn</a:t>
              </a:r>
              <a:r>
                <a:rPr lang="en-US" sz="900" dirty="0"/>
                <a:t> </a:t>
              </a:r>
              <a:r>
                <a:rPr lang="en-US" sz="900" dirty="0" err="1"/>
                <a:t>bộ</a:t>
              </a:r>
              <a:r>
                <a:rPr lang="en-US" sz="900" dirty="0"/>
                <a:t> </a:t>
              </a:r>
              <a:r>
                <a:rPr lang="en-US" sz="900" dirty="0" err="1"/>
                <a:t>hoạt</a:t>
              </a:r>
              <a:r>
                <a:rPr lang="en-US" sz="900" dirty="0"/>
                <a:t> </a:t>
              </a:r>
              <a:r>
                <a:rPr lang="en-US" sz="900" dirty="0" err="1"/>
                <a:t>động</a:t>
              </a:r>
              <a:r>
                <a:rPr lang="en-US" sz="900" dirty="0"/>
                <a:t> </a:t>
              </a:r>
              <a:r>
                <a:rPr lang="en-US" sz="900" dirty="0" err="1"/>
                <a:t>của</a:t>
              </a:r>
              <a:r>
                <a:rPr lang="en-US" sz="900" dirty="0"/>
                <a:t> </a:t>
              </a:r>
              <a:r>
                <a:rPr lang="en-US" sz="900" dirty="0" err="1"/>
                <a:t>hệ</a:t>
              </a:r>
              <a:r>
                <a:rPr lang="en-US" sz="900" dirty="0"/>
                <a:t> </a:t>
              </a:r>
              <a:r>
                <a:rPr lang="en-US" sz="900" dirty="0" err="1"/>
                <a:t>thống</a:t>
              </a:r>
              <a:r>
                <a:rPr lang="en-US" sz="900" dirty="0"/>
                <a:t>, </a:t>
              </a:r>
              <a:r>
                <a:rPr lang="en-US" sz="900" dirty="0" err="1"/>
                <a:t>hỗ</a:t>
              </a:r>
              <a:r>
                <a:rPr lang="en-US" sz="900" dirty="0"/>
                <a:t> </a:t>
              </a:r>
              <a:r>
                <a:rPr lang="en-US" sz="900" dirty="0" err="1"/>
                <a:t>trợ</a:t>
              </a:r>
              <a:r>
                <a:rPr lang="en-US" sz="900" dirty="0"/>
                <a:t> </a:t>
              </a:r>
              <a:r>
                <a:rPr lang="en-US" sz="900" dirty="0" err="1"/>
                <a:t>phân</a:t>
              </a:r>
              <a:r>
                <a:rPr lang="en-US" sz="900" dirty="0"/>
                <a:t> </a:t>
              </a:r>
              <a:r>
                <a:rPr lang="en-US" sz="900" dirty="0" err="1"/>
                <a:t>tích</a:t>
              </a:r>
              <a:r>
                <a:rPr lang="en-US" sz="900" dirty="0"/>
                <a:t> </a:t>
              </a:r>
              <a:r>
                <a:rPr lang="en-US" sz="900" dirty="0" err="1"/>
                <a:t>và</a:t>
              </a:r>
              <a:r>
                <a:rPr lang="en-US" sz="900" dirty="0"/>
                <a:t> </a:t>
              </a:r>
              <a:r>
                <a:rPr lang="en-US" sz="900" dirty="0" err="1"/>
                <a:t>điều</a:t>
              </a:r>
              <a:r>
                <a:rPr lang="en-US" sz="900" dirty="0"/>
                <a:t> </a:t>
              </a:r>
              <a:r>
                <a:rPr lang="en-US" sz="900" dirty="0" err="1"/>
                <a:t>tra</a:t>
              </a:r>
              <a:r>
                <a:rPr lang="en-US" sz="900" dirty="0"/>
                <a:t> </a:t>
              </a:r>
              <a:r>
                <a:rPr lang="en-US" sz="900" dirty="0" err="1"/>
                <a:t>kịp</a:t>
              </a:r>
              <a:r>
                <a:rPr lang="en-US" sz="900" dirty="0"/>
                <a:t> </a:t>
              </a:r>
              <a:r>
                <a:rPr lang="en-US" sz="900" dirty="0" err="1"/>
                <a:t>thời</a:t>
              </a:r>
              <a:r>
                <a:rPr lang="en-US" sz="900" dirty="0"/>
                <a:t> </a:t>
              </a:r>
              <a:r>
                <a:rPr lang="en-US" sz="900" dirty="0" err="1"/>
                <a:t>khi</a:t>
              </a:r>
              <a:r>
                <a:rPr lang="en-US" sz="900" dirty="0"/>
                <a:t> </a:t>
              </a:r>
              <a:r>
                <a:rPr lang="en-US" sz="900" dirty="0" err="1"/>
                <a:t>xảy</a:t>
              </a:r>
              <a:r>
                <a:rPr lang="en-US" sz="900" dirty="0"/>
                <a:t> </a:t>
              </a:r>
              <a:r>
                <a:rPr lang="en-US" sz="900" dirty="0" err="1"/>
                <a:t>ra</a:t>
              </a:r>
              <a:r>
                <a:rPr lang="en-US" sz="900" dirty="0"/>
                <a:t> </a:t>
              </a:r>
              <a:r>
                <a:rPr lang="en-US" sz="900" dirty="0" err="1"/>
                <a:t>sự</a:t>
              </a:r>
              <a:r>
                <a:rPr lang="en-US" sz="900" dirty="0"/>
                <a:t> </a:t>
              </a:r>
              <a:r>
                <a:rPr lang="en-US" sz="900" dirty="0" err="1"/>
                <a:t>cố</a:t>
              </a:r>
              <a:r>
                <a:rPr lang="en-US" sz="900" dirty="0"/>
                <a:t>.</a:t>
              </a:r>
              <a:endParaRPr lang="en-US" altLang="ru-RU" sz="1200" b="0" dirty="0">
                <a:solidFill>
                  <a:schemeClr val="accent6"/>
                </a:solidFill>
                <a:latin typeface="FS PF BeauSans Pro Light" panose="02000500000000020004" pitchFamily="2" charset="0"/>
                <a:cs typeface="Arial" panose="020B0604020202020204" pitchFamily="34" charset="0"/>
              </a:endParaRPr>
            </a:p>
          </p:txBody>
        </p:sp>
        <p:sp>
          <p:nvSpPr>
            <p:cNvPr id="102" name="Potential New Entry">
              <a:extLst>
                <a:ext uri="{FF2B5EF4-FFF2-40B4-BE49-F238E27FC236}">
                  <a16:creationId xmlns:a16="http://schemas.microsoft.com/office/drawing/2014/main" id="{C7049431-E605-4593-ABE0-33CCCF89115E}"/>
                </a:ext>
              </a:extLst>
            </p:cNvPr>
            <p:cNvSpPr txBox="1"/>
            <p:nvPr/>
          </p:nvSpPr>
          <p:spPr>
            <a:xfrm>
              <a:off x="1796411" y="9734739"/>
              <a:ext cx="2343591" cy="595034"/>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algn="ctr"/>
              <a:r>
                <a:rPr lang="en-US" sz="1600" b="1" dirty="0" err="1">
                  <a:solidFill>
                    <a:schemeClr val="accent6"/>
                  </a:solidFill>
                  <a:latin typeface="FS PF BeauSans Pro Light" panose="02000500000000020004" pitchFamily="2" charset="0"/>
                </a:rPr>
                <a:t>Hệ</a:t>
              </a:r>
              <a:r>
                <a:rPr lang="en-US" sz="1600" b="1" dirty="0">
                  <a:solidFill>
                    <a:schemeClr val="accent6"/>
                  </a:solidFill>
                  <a:latin typeface="FS PF BeauSans Pro Light" panose="02000500000000020004" pitchFamily="2" charset="0"/>
                </a:rPr>
                <a:t> </a:t>
              </a:r>
              <a:r>
                <a:rPr lang="en-US" sz="1600" b="1" dirty="0" err="1">
                  <a:solidFill>
                    <a:schemeClr val="accent6"/>
                  </a:solidFill>
                  <a:latin typeface="FS PF BeauSans Pro Light" panose="02000500000000020004" pitchFamily="2" charset="0"/>
                </a:rPr>
                <a:t>thống</a:t>
              </a:r>
              <a:r>
                <a:rPr lang="en-US" sz="1600" b="1" dirty="0">
                  <a:solidFill>
                    <a:schemeClr val="accent6"/>
                  </a:solidFill>
                  <a:latin typeface="FS PF BeauSans Pro Light" panose="02000500000000020004" pitchFamily="2" charset="0"/>
                </a:rPr>
                <a:t> Log</a:t>
              </a:r>
              <a:endParaRPr sz="1600" b="1" dirty="0">
                <a:solidFill>
                  <a:schemeClr val="accent6"/>
                </a:solidFill>
                <a:latin typeface="FS PF BeauSans Pro Light" panose="02000500000000020004" pitchFamily="2" charset="0"/>
              </a:endParaRPr>
            </a:p>
          </p:txBody>
        </p:sp>
      </p:grpSp>
      <p:pic>
        <p:nvPicPr>
          <p:cNvPr id="103" name="Graphic 102">
            <a:extLst>
              <a:ext uri="{FF2B5EF4-FFF2-40B4-BE49-F238E27FC236}">
                <a16:creationId xmlns:a16="http://schemas.microsoft.com/office/drawing/2014/main" id="{8C2C0ACA-62C6-4686-AF0A-463928AE6F2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2599" y="2767655"/>
            <a:ext cx="450796" cy="450796"/>
          </a:xfrm>
          <a:prstGeom prst="rect">
            <a:avLst/>
          </a:prstGeom>
        </p:spPr>
      </p:pic>
      <p:pic>
        <p:nvPicPr>
          <p:cNvPr id="104" name="Graphic 103">
            <a:extLst>
              <a:ext uri="{FF2B5EF4-FFF2-40B4-BE49-F238E27FC236}">
                <a16:creationId xmlns:a16="http://schemas.microsoft.com/office/drawing/2014/main" id="{163FF8A4-12EC-4FD0-B954-4A5EB73C5E2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99361" y="2806667"/>
            <a:ext cx="368707" cy="368707"/>
          </a:xfrm>
          <a:prstGeom prst="rect">
            <a:avLst/>
          </a:prstGeom>
        </p:spPr>
      </p:pic>
      <p:pic>
        <p:nvPicPr>
          <p:cNvPr id="105" name="Graphic 104">
            <a:extLst>
              <a:ext uri="{FF2B5EF4-FFF2-40B4-BE49-F238E27FC236}">
                <a16:creationId xmlns:a16="http://schemas.microsoft.com/office/drawing/2014/main" id="{CD8C5CBD-9C30-40BB-B39B-3B51DB8EEF8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80423" y="2808847"/>
            <a:ext cx="378020" cy="378020"/>
          </a:xfrm>
          <a:prstGeom prst="rect">
            <a:avLst/>
          </a:prstGeom>
        </p:spPr>
      </p:pic>
      <p:pic>
        <p:nvPicPr>
          <p:cNvPr id="106" name="Graphic 105">
            <a:extLst>
              <a:ext uri="{FF2B5EF4-FFF2-40B4-BE49-F238E27FC236}">
                <a16:creationId xmlns:a16="http://schemas.microsoft.com/office/drawing/2014/main" id="{DAE31B62-4DD5-449A-9D68-00C43CA78C7F}"/>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179232" y="2815101"/>
            <a:ext cx="351837" cy="351837"/>
          </a:xfrm>
          <a:prstGeom prst="rect">
            <a:avLst/>
          </a:prstGeom>
        </p:spPr>
      </p:pic>
      <p:pic>
        <p:nvPicPr>
          <p:cNvPr id="107" name="Graphic 106">
            <a:extLst>
              <a:ext uri="{FF2B5EF4-FFF2-40B4-BE49-F238E27FC236}">
                <a16:creationId xmlns:a16="http://schemas.microsoft.com/office/drawing/2014/main" id="{B9DF9070-9963-43E1-A668-566DD933DC64}"/>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432571" y="2767655"/>
            <a:ext cx="436711" cy="436711"/>
          </a:xfrm>
          <a:prstGeom prst="rect">
            <a:avLst/>
          </a:prstGeom>
        </p:spPr>
      </p:pic>
      <p:sp>
        <p:nvSpPr>
          <p:cNvPr id="108" name="TextBox 107">
            <a:extLst>
              <a:ext uri="{FF2B5EF4-FFF2-40B4-BE49-F238E27FC236}">
                <a16:creationId xmlns:a16="http://schemas.microsoft.com/office/drawing/2014/main" id="{140621E6-5182-467E-B865-A320B1FEA16C}"/>
              </a:ext>
            </a:extLst>
          </p:cNvPr>
          <p:cNvSpPr txBox="1"/>
          <p:nvPr/>
        </p:nvSpPr>
        <p:spPr>
          <a:xfrm>
            <a:off x="666750" y="1086494"/>
            <a:ext cx="10858500" cy="738664"/>
          </a:xfrm>
          <a:prstGeom prst="rect">
            <a:avLst/>
          </a:prstGeom>
          <a:noFill/>
        </p:spPr>
        <p:txBody>
          <a:bodyPr wrap="square" lIns="0" tIns="0" rIns="0" bIns="0" rtlCol="0">
            <a:spAutoFit/>
          </a:bodyPr>
          <a:lstStyle/>
          <a:p>
            <a:pPr algn="ctr"/>
            <a:r>
              <a:rPr lang="vi-VN" sz="1600" dirty="0"/>
              <a:t>Xây dựng một nền tảng AI tích hợp linh hoạt và đa dụng, cho phép kết nối và sử dụng hiệu quả cả các công cụ AI và công cụ không phải AI. Nền tảng này sẽ hỗ trợ xử lý mọi loại dữ liệu, từ dữ liệu có cấu trúc đến dữ liệu phi cấu trúc, và đảm bảo trải nghiệm người dùng là trọng tâm, mang lại hiệu quả cao nhất cho người sử dụng.</a:t>
            </a:r>
            <a:endParaRPr lang="en-US" sz="1600" dirty="0">
              <a:solidFill>
                <a:schemeClr val="tx2"/>
              </a:solidFill>
              <a:latin typeface="FS PF BeauSans Pro Light" panose="02000500000000020004" pitchFamily="2"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54362166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20"/>
          <p:cNvSpPr/>
          <p:nvPr/>
        </p:nvSpPr>
        <p:spPr>
          <a:xfrm>
            <a:off x="6054725" y="6484938"/>
            <a:ext cx="230188" cy="230187"/>
          </a:xfrm>
          <a:custGeom>
            <a:avLst/>
            <a:gdLst/>
            <a:ahLst/>
            <a:cxnLst/>
            <a:rect l="l" t="t" r="r" b="b"/>
            <a:pathLst>
              <a:path w="228600" h="228600">
                <a:moveTo>
                  <a:pt x="114077" y="57150"/>
                </a:moveTo>
                <a:cubicBezTo>
                  <a:pt x="116012" y="57150"/>
                  <a:pt x="117723" y="57819"/>
                  <a:pt x="119212" y="59159"/>
                </a:cubicBezTo>
                <a:cubicBezTo>
                  <a:pt x="120700" y="60498"/>
                  <a:pt x="121444" y="62210"/>
                  <a:pt x="121444" y="64293"/>
                </a:cubicBezTo>
                <a:lnTo>
                  <a:pt x="121444" y="145107"/>
                </a:lnTo>
                <a:lnTo>
                  <a:pt x="147787" y="118764"/>
                </a:lnTo>
                <a:cubicBezTo>
                  <a:pt x="151061" y="115490"/>
                  <a:pt x="154335" y="115490"/>
                  <a:pt x="157609" y="118764"/>
                </a:cubicBezTo>
                <a:cubicBezTo>
                  <a:pt x="159098" y="120253"/>
                  <a:pt x="159842" y="121964"/>
                  <a:pt x="159842" y="123899"/>
                </a:cubicBezTo>
                <a:cubicBezTo>
                  <a:pt x="159842" y="125834"/>
                  <a:pt x="159098" y="127545"/>
                  <a:pt x="157609" y="129034"/>
                </a:cubicBezTo>
                <a:lnTo>
                  <a:pt x="114300" y="171003"/>
                </a:lnTo>
                <a:lnTo>
                  <a:pt x="70991" y="129034"/>
                </a:lnTo>
                <a:cubicBezTo>
                  <a:pt x="67717" y="125462"/>
                  <a:pt x="67791" y="122039"/>
                  <a:pt x="71215" y="118764"/>
                </a:cubicBezTo>
                <a:cubicBezTo>
                  <a:pt x="74638" y="115490"/>
                  <a:pt x="77986" y="115490"/>
                  <a:pt x="81260" y="118764"/>
                </a:cubicBezTo>
                <a:lnTo>
                  <a:pt x="107156" y="144661"/>
                </a:lnTo>
                <a:lnTo>
                  <a:pt x="107156" y="64293"/>
                </a:lnTo>
                <a:cubicBezTo>
                  <a:pt x="107156" y="62210"/>
                  <a:pt x="107826" y="60498"/>
                  <a:pt x="109166" y="59159"/>
                </a:cubicBezTo>
                <a:cubicBezTo>
                  <a:pt x="110505" y="57819"/>
                  <a:pt x="112142" y="57150"/>
                  <a:pt x="114077" y="57150"/>
                </a:cubicBezTo>
                <a:close/>
                <a:moveTo>
                  <a:pt x="114300" y="14287"/>
                </a:moveTo>
                <a:cubicBezTo>
                  <a:pt x="86618" y="14287"/>
                  <a:pt x="63029" y="24035"/>
                  <a:pt x="43532" y="43532"/>
                </a:cubicBezTo>
                <a:cubicBezTo>
                  <a:pt x="24036" y="63028"/>
                  <a:pt x="14288" y="86618"/>
                  <a:pt x="14288" y="114300"/>
                </a:cubicBezTo>
                <a:cubicBezTo>
                  <a:pt x="14288" y="141982"/>
                  <a:pt x="24036" y="165571"/>
                  <a:pt x="43532" y="185067"/>
                </a:cubicBezTo>
                <a:cubicBezTo>
                  <a:pt x="63029" y="204564"/>
                  <a:pt x="86618" y="214312"/>
                  <a:pt x="114300" y="214312"/>
                </a:cubicBezTo>
                <a:cubicBezTo>
                  <a:pt x="141982" y="214312"/>
                  <a:pt x="165646" y="204564"/>
                  <a:pt x="185291" y="185067"/>
                </a:cubicBezTo>
                <a:cubicBezTo>
                  <a:pt x="204937" y="165571"/>
                  <a:pt x="214759" y="141982"/>
                  <a:pt x="214759" y="114300"/>
                </a:cubicBezTo>
                <a:cubicBezTo>
                  <a:pt x="214759" y="86618"/>
                  <a:pt x="204937" y="63028"/>
                  <a:pt x="185291" y="43532"/>
                </a:cubicBezTo>
                <a:cubicBezTo>
                  <a:pt x="165646" y="24035"/>
                  <a:pt x="141982" y="14287"/>
                  <a:pt x="114300" y="14287"/>
                </a:cubicBezTo>
                <a:close/>
                <a:moveTo>
                  <a:pt x="114300" y="0"/>
                </a:moveTo>
                <a:cubicBezTo>
                  <a:pt x="145852" y="0"/>
                  <a:pt x="172790" y="11162"/>
                  <a:pt x="195114" y="33486"/>
                </a:cubicBezTo>
                <a:cubicBezTo>
                  <a:pt x="217438" y="55810"/>
                  <a:pt x="228600" y="82748"/>
                  <a:pt x="228600" y="114300"/>
                </a:cubicBezTo>
                <a:cubicBezTo>
                  <a:pt x="228600" y="145851"/>
                  <a:pt x="217438" y="172789"/>
                  <a:pt x="195114" y="195113"/>
                </a:cubicBezTo>
                <a:cubicBezTo>
                  <a:pt x="172790" y="217438"/>
                  <a:pt x="145852" y="228600"/>
                  <a:pt x="114300" y="228600"/>
                </a:cubicBezTo>
                <a:cubicBezTo>
                  <a:pt x="82749" y="228600"/>
                  <a:pt x="55811" y="217438"/>
                  <a:pt x="33487" y="195113"/>
                </a:cubicBezTo>
                <a:cubicBezTo>
                  <a:pt x="11162" y="172789"/>
                  <a:pt x="0" y="145851"/>
                  <a:pt x="0" y="114300"/>
                </a:cubicBezTo>
                <a:cubicBezTo>
                  <a:pt x="0" y="82748"/>
                  <a:pt x="11162" y="55810"/>
                  <a:pt x="33487" y="33486"/>
                </a:cubicBezTo>
                <a:cubicBezTo>
                  <a:pt x="55811" y="11162"/>
                  <a:pt x="82749" y="0"/>
                  <a:pt x="114300" y="0"/>
                </a:cubicBezTo>
                <a:close/>
              </a:path>
            </a:pathLst>
          </a:custGeom>
          <a:solidFill>
            <a:schemeClr val="bg1">
              <a:lumMod val="65000"/>
            </a:schemeClr>
          </a:solidFill>
          <a:ln>
            <a:noFill/>
          </a:ln>
          <a:effectLst/>
        </p:spPr>
        <p:txBody>
          <a:bodyPr/>
          <a:lstStyle/>
          <a:p>
            <a:pPr eaLnBrk="1" fontAlgn="auto" hangingPunct="1">
              <a:spcBef>
                <a:spcPts val="0"/>
              </a:spcBef>
              <a:spcAft>
                <a:spcPts val="0"/>
              </a:spcAft>
              <a:defRPr/>
            </a:pPr>
            <a:endParaRPr lang="en-US">
              <a:latin typeface="+mn-lt"/>
            </a:endParaRPr>
          </a:p>
        </p:txBody>
      </p:sp>
      <p:sp>
        <p:nvSpPr>
          <p:cNvPr id="3" name="Rectangle: Rounded Corners 2"/>
          <p:cNvSpPr/>
          <p:nvPr/>
        </p:nvSpPr>
        <p:spPr>
          <a:xfrm>
            <a:off x="1016000" y="1383105"/>
            <a:ext cx="1993900" cy="9144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800" dirty="0">
              <a:solidFill>
                <a:schemeClr val="bg1"/>
              </a:solidFill>
              <a:latin typeface="FontAwesome" pitchFamily="2" charset="0"/>
            </a:endParaRPr>
          </a:p>
          <a:p>
            <a:pPr algn="ctr" eaLnBrk="1" fontAlgn="auto" hangingPunct="1">
              <a:spcBef>
                <a:spcPts val="0"/>
              </a:spcBef>
              <a:spcAft>
                <a:spcPts val="0"/>
              </a:spcAft>
              <a:defRPr/>
            </a:pPr>
            <a:r>
              <a:rPr lang="en-US" sz="1400" dirty="0">
                <a:solidFill>
                  <a:schemeClr val="bg1"/>
                </a:solidFill>
                <a:ea typeface="Open Sans" panose="020B0606030504020204" pitchFamily="34" charset="0"/>
                <a:cs typeface="Open Sans" panose="020B0606030504020204" pitchFamily="34" charset="0"/>
              </a:rPr>
              <a:t>Web-Server</a:t>
            </a:r>
          </a:p>
        </p:txBody>
      </p:sp>
      <p:sp>
        <p:nvSpPr>
          <p:cNvPr id="9" name="Rectangle: Rounded Corners 8"/>
          <p:cNvSpPr/>
          <p:nvPr/>
        </p:nvSpPr>
        <p:spPr>
          <a:xfrm>
            <a:off x="1016000" y="1371601"/>
            <a:ext cx="1993900" cy="5113338"/>
          </a:xfrm>
          <a:prstGeom prst="roundRect">
            <a:avLst>
              <a:gd name="adj" fmla="val 6990"/>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Rounded Corners 10"/>
          <p:cNvSpPr/>
          <p:nvPr/>
        </p:nvSpPr>
        <p:spPr>
          <a:xfrm>
            <a:off x="3057525" y="1383105"/>
            <a:ext cx="1993900" cy="914400"/>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anchor="ctr"/>
          <a:lstStyle/>
          <a:p>
            <a:pPr algn="ctr" eaLnBrk="1" fontAlgn="auto" hangingPunct="1">
              <a:spcBef>
                <a:spcPts val="0"/>
              </a:spcBef>
              <a:spcAft>
                <a:spcPts val="0"/>
              </a:spcAft>
              <a:defRPr/>
            </a:pPr>
            <a:r>
              <a:rPr lang="en-US" sz="2800" dirty="0">
                <a:solidFill>
                  <a:schemeClr val="tx1">
                    <a:lumMod val="75000"/>
                    <a:lumOff val="25000"/>
                  </a:schemeClr>
                </a:solidFill>
                <a:latin typeface="FontAwesome" pitchFamily="2" charset="0"/>
              </a:rPr>
              <a:t> </a:t>
            </a:r>
          </a:p>
          <a:p>
            <a:pPr algn="ctr" eaLnBrk="1" fontAlgn="auto" hangingPunct="1">
              <a:spcBef>
                <a:spcPts val="0"/>
              </a:spcBef>
              <a:spcAft>
                <a:spcPts val="0"/>
              </a:spcAft>
              <a:defRPr/>
            </a:pPr>
            <a:r>
              <a:rPr lang="en-US" sz="1400" dirty="0">
                <a:solidFill>
                  <a:schemeClr val="bg1"/>
                </a:solidFill>
                <a:ea typeface="Open Sans" panose="020B0606030504020204" pitchFamily="34" charset="0"/>
                <a:cs typeface="Open Sans" panose="020B0606030504020204" pitchFamily="34" charset="0"/>
              </a:rPr>
              <a:t>Storage</a:t>
            </a:r>
          </a:p>
        </p:txBody>
      </p:sp>
      <p:sp>
        <p:nvSpPr>
          <p:cNvPr id="12" name="Rectangle: Rounded Corners 11"/>
          <p:cNvSpPr/>
          <p:nvPr/>
        </p:nvSpPr>
        <p:spPr>
          <a:xfrm>
            <a:off x="3057525" y="1371601"/>
            <a:ext cx="1993900" cy="5113338"/>
          </a:xfrm>
          <a:prstGeom prst="roundRect">
            <a:avLst>
              <a:gd name="adj" fmla="val 6990"/>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Rectangle: Rounded Corners 13"/>
          <p:cNvSpPr/>
          <p:nvPr/>
        </p:nvSpPr>
        <p:spPr>
          <a:xfrm>
            <a:off x="5099050" y="1383105"/>
            <a:ext cx="1993900" cy="914400"/>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anchor="ctr"/>
          <a:lstStyle/>
          <a:p>
            <a:pPr algn="ctr" eaLnBrk="1" fontAlgn="auto" hangingPunct="1">
              <a:spcBef>
                <a:spcPts val="0"/>
              </a:spcBef>
              <a:spcAft>
                <a:spcPts val="0"/>
              </a:spcAft>
              <a:defRPr/>
            </a:pPr>
            <a:r>
              <a:rPr lang="en-US" sz="2800" dirty="0">
                <a:solidFill>
                  <a:schemeClr val="tx1">
                    <a:lumMod val="75000"/>
                    <a:lumOff val="25000"/>
                  </a:schemeClr>
                </a:solidFill>
                <a:latin typeface="FontAwesome" pitchFamily="2" charset="0"/>
              </a:rPr>
              <a:t> </a:t>
            </a:r>
          </a:p>
          <a:p>
            <a:pPr algn="ctr" eaLnBrk="1" fontAlgn="auto" hangingPunct="1">
              <a:spcBef>
                <a:spcPts val="0"/>
              </a:spcBef>
              <a:spcAft>
                <a:spcPts val="0"/>
              </a:spcAft>
              <a:defRPr/>
            </a:pPr>
            <a:r>
              <a:rPr lang="en-US" sz="1400" dirty="0">
                <a:solidFill>
                  <a:schemeClr val="bg1"/>
                </a:solidFill>
                <a:ea typeface="Open Sans" panose="020B0606030504020204" pitchFamily="34" charset="0"/>
                <a:cs typeface="Open Sans" panose="020B0606030504020204" pitchFamily="34" charset="0"/>
              </a:rPr>
              <a:t>Ingest</a:t>
            </a:r>
          </a:p>
        </p:txBody>
      </p:sp>
      <p:sp>
        <p:nvSpPr>
          <p:cNvPr id="15" name="Rectangle: Rounded Corners 14"/>
          <p:cNvSpPr/>
          <p:nvPr/>
        </p:nvSpPr>
        <p:spPr>
          <a:xfrm>
            <a:off x="5099050" y="1371601"/>
            <a:ext cx="1993900" cy="5113338"/>
          </a:xfrm>
          <a:prstGeom prst="roundRect">
            <a:avLst>
              <a:gd name="adj" fmla="val 7411"/>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Rounded Corners 16"/>
          <p:cNvSpPr/>
          <p:nvPr/>
        </p:nvSpPr>
        <p:spPr>
          <a:xfrm>
            <a:off x="7140575" y="1383105"/>
            <a:ext cx="1993900" cy="9144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800" dirty="0">
                <a:solidFill>
                  <a:schemeClr val="tx1">
                    <a:lumMod val="75000"/>
                    <a:lumOff val="25000"/>
                  </a:schemeClr>
                </a:solidFill>
                <a:latin typeface="FontAwesome" pitchFamily="2" charset="0"/>
              </a:rPr>
              <a:t> </a:t>
            </a:r>
          </a:p>
          <a:p>
            <a:pPr algn="ctr" eaLnBrk="1" fontAlgn="auto" hangingPunct="1">
              <a:spcBef>
                <a:spcPts val="0"/>
              </a:spcBef>
              <a:spcAft>
                <a:spcPts val="0"/>
              </a:spcAft>
              <a:defRPr/>
            </a:pPr>
            <a:r>
              <a:rPr lang="en-US" sz="1400" dirty="0">
                <a:solidFill>
                  <a:schemeClr val="bg1"/>
                </a:solidFill>
                <a:ea typeface="Open Sans" panose="020B0606030504020204" pitchFamily="34" charset="0"/>
                <a:cs typeface="Open Sans" panose="020B0606030504020204" pitchFamily="34" charset="0"/>
              </a:rPr>
              <a:t>Machine Learning/ Deep Learning</a:t>
            </a:r>
          </a:p>
        </p:txBody>
      </p:sp>
      <p:sp>
        <p:nvSpPr>
          <p:cNvPr id="18" name="Rectangle: Rounded Corners 17"/>
          <p:cNvSpPr/>
          <p:nvPr/>
        </p:nvSpPr>
        <p:spPr>
          <a:xfrm>
            <a:off x="7140575" y="1371601"/>
            <a:ext cx="1993900" cy="5113338"/>
          </a:xfrm>
          <a:prstGeom prst="roundRect">
            <a:avLst>
              <a:gd name="adj" fmla="val 6990"/>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Rectangle: Rounded Corners 19"/>
          <p:cNvSpPr/>
          <p:nvPr/>
        </p:nvSpPr>
        <p:spPr>
          <a:xfrm>
            <a:off x="9182100" y="1383105"/>
            <a:ext cx="1993900" cy="91440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800" dirty="0">
                <a:solidFill>
                  <a:schemeClr val="tx1">
                    <a:lumMod val="75000"/>
                    <a:lumOff val="25000"/>
                  </a:schemeClr>
                </a:solidFill>
                <a:latin typeface="FontAwesome" pitchFamily="2" charset="0"/>
              </a:rPr>
              <a:t> </a:t>
            </a:r>
          </a:p>
          <a:p>
            <a:pPr algn="ctr" eaLnBrk="1" fontAlgn="auto" hangingPunct="1">
              <a:spcBef>
                <a:spcPts val="0"/>
              </a:spcBef>
              <a:spcAft>
                <a:spcPts val="0"/>
              </a:spcAft>
              <a:defRPr/>
            </a:pPr>
            <a:r>
              <a:rPr lang="en-US" sz="1400" dirty="0">
                <a:solidFill>
                  <a:schemeClr val="bg1"/>
                </a:solidFill>
                <a:ea typeface="Open Sans" panose="020B0606030504020204" pitchFamily="34" charset="0"/>
                <a:cs typeface="Open Sans" panose="020B0606030504020204" pitchFamily="34" charset="0"/>
              </a:rPr>
              <a:t>Orchestration</a:t>
            </a:r>
          </a:p>
        </p:txBody>
      </p:sp>
      <p:sp>
        <p:nvSpPr>
          <p:cNvPr id="22" name="Rectangle: Rounded Corners 21"/>
          <p:cNvSpPr/>
          <p:nvPr/>
        </p:nvSpPr>
        <p:spPr>
          <a:xfrm>
            <a:off x="9182100" y="1371601"/>
            <a:ext cx="1993900" cy="5113338"/>
          </a:xfrm>
          <a:prstGeom prst="roundRect">
            <a:avLst>
              <a:gd name="adj" fmla="val 7832"/>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9" name="Text Placeholder 14"/>
          <p:cNvSpPr txBox="1">
            <a:spLocks/>
          </p:cNvSpPr>
          <p:nvPr/>
        </p:nvSpPr>
        <p:spPr>
          <a:xfrm>
            <a:off x="792374" y="799411"/>
            <a:ext cx="5965613" cy="1008752"/>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Font typeface="Arial"/>
              <a:buNone/>
              <a:defRPr/>
            </a:pPr>
            <a:r>
              <a:rPr lang="en-US" sz="3600" b="1"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Công</a:t>
            </a:r>
            <a:r>
              <a:rPr lang="en-US" sz="36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 </a:t>
            </a:r>
            <a:r>
              <a:rPr lang="en-US" sz="3600" b="1"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nghệ</a:t>
            </a:r>
            <a:r>
              <a:rPr lang="en-US" sz="36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 &amp; </a:t>
            </a:r>
            <a:r>
              <a:rPr lang="en-US" sz="3600" b="1"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Công</a:t>
            </a:r>
            <a:r>
              <a:rPr lang="en-US" sz="36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 </a:t>
            </a:r>
            <a:r>
              <a:rPr lang="en-US" sz="3600" b="1"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cụ</a:t>
            </a:r>
            <a:endParaRPr lang="en-US" sz="3600" b="1" dirty="0">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1" name="Graphic 40">
            <a:extLst>
              <a:ext uri="{FF2B5EF4-FFF2-40B4-BE49-F238E27FC236}">
                <a16:creationId xmlns:a16="http://schemas.microsoft.com/office/drawing/2014/main" id="{DE615454-080C-4734-B327-AD5F946CD9A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9364" y="1539058"/>
            <a:ext cx="327171" cy="327171"/>
          </a:xfrm>
          <a:prstGeom prst="rect">
            <a:avLst/>
          </a:prstGeom>
        </p:spPr>
      </p:pic>
      <p:pic>
        <p:nvPicPr>
          <p:cNvPr id="4" name="Graphic 3">
            <a:extLst>
              <a:ext uri="{FF2B5EF4-FFF2-40B4-BE49-F238E27FC236}">
                <a16:creationId xmlns:a16="http://schemas.microsoft.com/office/drawing/2014/main" id="{63D4CCC9-07B2-4CF3-8ED8-9C576DFA98A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73879" y="1565593"/>
            <a:ext cx="362562" cy="362562"/>
          </a:xfrm>
          <a:prstGeom prst="rect">
            <a:avLst/>
          </a:prstGeom>
        </p:spPr>
      </p:pic>
      <p:pic>
        <p:nvPicPr>
          <p:cNvPr id="6" name="Graphic 5">
            <a:extLst>
              <a:ext uri="{FF2B5EF4-FFF2-40B4-BE49-F238E27FC236}">
                <a16:creationId xmlns:a16="http://schemas.microsoft.com/office/drawing/2014/main" id="{9A993E5A-97D9-4818-91A1-C0A2D59F67A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07971" y="1557201"/>
            <a:ext cx="351775" cy="351775"/>
          </a:xfrm>
          <a:prstGeom prst="rect">
            <a:avLst/>
          </a:prstGeom>
        </p:spPr>
      </p:pic>
      <p:pic>
        <p:nvPicPr>
          <p:cNvPr id="8" name="Graphic 7">
            <a:extLst>
              <a:ext uri="{FF2B5EF4-FFF2-40B4-BE49-F238E27FC236}">
                <a16:creationId xmlns:a16="http://schemas.microsoft.com/office/drawing/2014/main" id="{1301CFC1-E975-43C4-8C84-C2F3F25A051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52566" y="1539058"/>
            <a:ext cx="369918" cy="369918"/>
          </a:xfrm>
          <a:prstGeom prst="rect">
            <a:avLst/>
          </a:prstGeom>
        </p:spPr>
      </p:pic>
      <p:pic>
        <p:nvPicPr>
          <p:cNvPr id="42" name="Graphic 41">
            <a:extLst>
              <a:ext uri="{FF2B5EF4-FFF2-40B4-BE49-F238E27FC236}">
                <a16:creationId xmlns:a16="http://schemas.microsoft.com/office/drawing/2014/main" id="{50B8E4BB-A89D-4E88-AF06-3D1AE9BE0A7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04063" y="1557202"/>
            <a:ext cx="370340" cy="370340"/>
          </a:xfrm>
          <a:prstGeom prst="rect">
            <a:avLst/>
          </a:prstGeom>
        </p:spPr>
      </p:pic>
      <p:pic>
        <p:nvPicPr>
          <p:cNvPr id="1026" name="Picture 2" descr="Viết Ứng Dụng Đầu Tiên Với ReactJS | CodeLearn">
            <a:extLst>
              <a:ext uri="{FF2B5EF4-FFF2-40B4-BE49-F238E27FC236}">
                <a16:creationId xmlns:a16="http://schemas.microsoft.com/office/drawing/2014/main" id="{C3F19CF5-ABFF-464A-C9E0-E66AF38A044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4727" y="2692748"/>
            <a:ext cx="1756444" cy="11323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ntrolled Rollout in Java with Spring Boot - Feature Management – Split">
            <a:extLst>
              <a:ext uri="{FF2B5EF4-FFF2-40B4-BE49-F238E27FC236}">
                <a16:creationId xmlns:a16="http://schemas.microsoft.com/office/drawing/2014/main" id="{1E612849-F44C-C1F3-1AC2-8AD4F1A3043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88267" y="4810861"/>
            <a:ext cx="1849364" cy="10161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hat are the Most Popular RDBMS | IT Online Training">
            <a:extLst>
              <a:ext uri="{FF2B5EF4-FFF2-40B4-BE49-F238E27FC236}">
                <a16:creationId xmlns:a16="http://schemas.microsoft.com/office/drawing/2014/main" id="{8FCD93DA-2111-EE28-7B1C-0AB36AE83B7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36036" y="2361433"/>
            <a:ext cx="1867060" cy="12295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eading NoSQL Databases To Consider">
            <a:extLst>
              <a:ext uri="{FF2B5EF4-FFF2-40B4-BE49-F238E27FC236}">
                <a16:creationId xmlns:a16="http://schemas.microsoft.com/office/drawing/2014/main" id="{308BFEE5-154D-D04C-D513-13C443CAB89F}"/>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136035" y="3509146"/>
            <a:ext cx="1867061" cy="133361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hat is Apache Kafka and why you should use it for your project.">
            <a:extLst>
              <a:ext uri="{FF2B5EF4-FFF2-40B4-BE49-F238E27FC236}">
                <a16:creationId xmlns:a16="http://schemas.microsoft.com/office/drawing/2014/main" id="{D5CA245F-225F-AD51-800D-484EBFF1404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72919" y="2459730"/>
            <a:ext cx="1846162"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53ECA9F9-1833-8578-D12E-71B5249CE67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83862" y="3733256"/>
            <a:ext cx="1624276" cy="68538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pache Spark - Wikipedia">
            <a:extLst>
              <a:ext uri="{FF2B5EF4-FFF2-40B4-BE49-F238E27FC236}">
                <a16:creationId xmlns:a16="http://schemas.microsoft.com/office/drawing/2014/main" id="{D55DF278-E5E0-7A93-9F43-F61C73A1039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141107" y="4834224"/>
            <a:ext cx="1867060" cy="96943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What Is OpenAI? Here's Everything a Marketer Needs to Know">
            <a:extLst>
              <a:ext uri="{FF2B5EF4-FFF2-40B4-BE49-F238E27FC236}">
                <a16:creationId xmlns:a16="http://schemas.microsoft.com/office/drawing/2014/main" id="{F530C35E-2A52-59B1-934B-18D0E9AAEC4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203893" y="2347955"/>
            <a:ext cx="1846163" cy="116119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Gemini (mô hình ngôn ngữ) – Wikipedia tiếng Việt">
            <a:extLst>
              <a:ext uri="{FF2B5EF4-FFF2-40B4-BE49-F238E27FC236}">
                <a16:creationId xmlns:a16="http://schemas.microsoft.com/office/drawing/2014/main" id="{F6E7B4AD-2FAC-250B-EBCD-9721C73E5FFF}"/>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401244" y="3326280"/>
            <a:ext cx="1515585" cy="55708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Llama 3 – Meta Launches its Top-of-the-Notch Language Model to Assist">
            <a:extLst>
              <a:ext uri="{FF2B5EF4-FFF2-40B4-BE49-F238E27FC236}">
                <a16:creationId xmlns:a16="http://schemas.microsoft.com/office/drawing/2014/main" id="{B7A0E955-51A6-6FE6-D639-3DA476F36F7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301340" y="4062232"/>
            <a:ext cx="1748716" cy="126998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Mistral AI: Phát hành miễn phí cho tất cả mọi người mô hình ngôn ngữ đầu  tiên - MyGPT">
            <a:extLst>
              <a:ext uri="{FF2B5EF4-FFF2-40B4-BE49-F238E27FC236}">
                <a16:creationId xmlns:a16="http://schemas.microsoft.com/office/drawing/2014/main" id="{688674D6-C6AE-BE8C-9E24-3B247A17D5F1}"/>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301340" y="5486399"/>
            <a:ext cx="1654262" cy="84026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Docker là gì? | AWS">
            <a:extLst>
              <a:ext uri="{FF2B5EF4-FFF2-40B4-BE49-F238E27FC236}">
                <a16:creationId xmlns:a16="http://schemas.microsoft.com/office/drawing/2014/main" id="{3F30B0B2-7889-A0BD-8CB8-C9E8780C5708}"/>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194882" y="2668450"/>
            <a:ext cx="1987395" cy="93315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Kubernetes (K8s) là gì? Tìm hiểu cơ bản về Kubernetes">
            <a:extLst>
              <a:ext uri="{FF2B5EF4-FFF2-40B4-BE49-F238E27FC236}">
                <a16:creationId xmlns:a16="http://schemas.microsoft.com/office/drawing/2014/main" id="{327C2D5B-BAF8-5FCA-5B70-6CB07B669227}"/>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9194882" y="4379607"/>
            <a:ext cx="1921633" cy="165050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loud Data Lakes : AWS, Azure, GCP">
            <a:extLst>
              <a:ext uri="{FF2B5EF4-FFF2-40B4-BE49-F238E27FC236}">
                <a16:creationId xmlns:a16="http://schemas.microsoft.com/office/drawing/2014/main" id="{C98008F5-370D-2035-F532-922B7EC61CD7}"/>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082167" y="5023633"/>
            <a:ext cx="1911879" cy="1008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7641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66750" y="597076"/>
            <a:ext cx="10858500" cy="553998"/>
          </a:xfrm>
          <a:prstGeom prst="rect">
            <a:avLst/>
          </a:prstGeom>
          <a:noFill/>
        </p:spPr>
        <p:txBody>
          <a:bodyPr wrap="square" lIns="0" tIns="0" rIns="0" bIns="0" rtlCol="0">
            <a:spAutoFit/>
          </a:bodyPr>
          <a:lstStyle/>
          <a:p>
            <a:pPr algn="ctr"/>
            <a:r>
              <a:rPr lang="en-US" sz="3600" b="1"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Các</a:t>
            </a:r>
            <a:r>
              <a:rPr lang="en-US" sz="36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 </a:t>
            </a:r>
            <a:r>
              <a:rPr lang="en-US" sz="3600" b="1"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tính</a:t>
            </a:r>
            <a:r>
              <a:rPr lang="en-US" sz="36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 </a:t>
            </a:r>
            <a:r>
              <a:rPr lang="en-US" sz="3600" b="1"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năng</a:t>
            </a:r>
            <a:endParaRPr lang="en-US" sz="3600" b="1" dirty="0">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3" name="TextBox 92"/>
          <p:cNvSpPr txBox="1"/>
          <p:nvPr/>
        </p:nvSpPr>
        <p:spPr>
          <a:xfrm>
            <a:off x="450624" y="1914116"/>
            <a:ext cx="3401667" cy="369332"/>
          </a:xfrm>
          <a:prstGeom prst="rect">
            <a:avLst/>
          </a:prstGeom>
          <a:noFill/>
        </p:spPr>
        <p:txBody>
          <a:bodyPr wrap="square" lIns="0" tIns="0" rIns="0" bIns="0" rtlCol="0">
            <a:spAutoFit/>
          </a:bodyPr>
          <a:lstStyle/>
          <a:p>
            <a:pPr algn="r"/>
            <a:r>
              <a:rPr lang="en-US" sz="2400" b="1" dirty="0" err="1">
                <a:solidFill>
                  <a:schemeClr val="tx2"/>
                </a:solidFill>
                <a:latin typeface="Open Sans" panose="020B0606030504020204" pitchFamily="34" charset="0"/>
                <a:ea typeface="Open Sans" panose="020B0606030504020204" pitchFamily="34" charset="0"/>
                <a:cs typeface="Open Sans" panose="020B0606030504020204" pitchFamily="34" charset="0"/>
              </a:rPr>
              <a:t>Truy</a:t>
            </a:r>
            <a:r>
              <a:rPr lang="en-US" sz="2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 </a:t>
            </a:r>
            <a:r>
              <a:rPr lang="en-US" sz="2400" b="1" dirty="0" err="1">
                <a:solidFill>
                  <a:schemeClr val="tx2"/>
                </a:solidFill>
                <a:latin typeface="Open Sans" panose="020B0606030504020204" pitchFamily="34" charset="0"/>
                <a:ea typeface="Open Sans" panose="020B0606030504020204" pitchFamily="34" charset="0"/>
                <a:cs typeface="Open Sans" panose="020B0606030504020204" pitchFamily="34" charset="0"/>
              </a:rPr>
              <a:t>Vấn</a:t>
            </a:r>
            <a:r>
              <a:rPr lang="en-US" sz="2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 Thông Tin</a:t>
            </a:r>
          </a:p>
        </p:txBody>
      </p:sp>
      <p:sp>
        <p:nvSpPr>
          <p:cNvPr id="94" name="TextBox 93"/>
          <p:cNvSpPr txBox="1"/>
          <p:nvPr/>
        </p:nvSpPr>
        <p:spPr>
          <a:xfrm>
            <a:off x="225287" y="2233443"/>
            <a:ext cx="3706517" cy="1508105"/>
          </a:xfrm>
          <a:prstGeom prst="rect">
            <a:avLst/>
          </a:prstGeom>
          <a:noFill/>
        </p:spPr>
        <p:txBody>
          <a:bodyPr wrap="square" lIns="0" tIns="0" rIns="0" bIns="0" rtlCol="0">
            <a:spAutoFit/>
          </a:bodyPr>
          <a:lstStyle/>
          <a:p>
            <a:pPr algn="r"/>
            <a:r>
              <a:rPr lang="vi-VN" sz="1400" dirty="0">
                <a:solidFill>
                  <a:schemeClr val="tx2"/>
                </a:solidFill>
                <a:latin typeface="Times New Roman" panose="02020603050405020304" pitchFamily="18" charset="0"/>
                <a:ea typeface="Open Sans Light" panose="020B0306030504020204" pitchFamily="34" charset="0"/>
                <a:cs typeface="Times New Roman" panose="02020603050405020304" pitchFamily="18" charset="0"/>
              </a:rPr>
              <a:t>_ </a:t>
            </a:r>
            <a:r>
              <a:rPr lang="vi-VN" sz="1400" b="1" dirty="0">
                <a:solidFill>
                  <a:schemeClr val="tx2"/>
                </a:solidFill>
                <a:latin typeface="Times New Roman" panose="02020603050405020304" pitchFamily="18" charset="0"/>
                <a:ea typeface="Open Sans Light" panose="020B0306030504020204" pitchFamily="34" charset="0"/>
                <a:cs typeface="Times New Roman" panose="02020603050405020304" pitchFamily="18" charset="0"/>
              </a:rPr>
              <a:t>Đầu vào</a:t>
            </a:r>
            <a:r>
              <a:rPr lang="vi-VN" sz="1400" dirty="0">
                <a:solidFill>
                  <a:schemeClr val="tx2"/>
                </a:solidFill>
                <a:latin typeface="Times New Roman" panose="02020603050405020304" pitchFamily="18" charset="0"/>
                <a:ea typeface="Open Sans Light" panose="020B0306030504020204" pitchFamily="34" charset="0"/>
                <a:cs typeface="Times New Roman" panose="02020603050405020304" pitchFamily="18" charset="0"/>
              </a:rPr>
              <a:t>: Chỉ đạo của người dùng (Prompt), file, chat bot,  kết hợp với dữ liệu được truy vấn từ các cơ sở dữ liệu dựa trên chỉ đạo của người dùng.</a:t>
            </a:r>
            <a:endParaRPr lang="en-US" sz="1400" dirty="0">
              <a:solidFill>
                <a:schemeClr val="tx2"/>
              </a:solidFill>
              <a:latin typeface="Times New Roman" panose="02020603050405020304" pitchFamily="18" charset="0"/>
              <a:ea typeface="Open Sans Light" panose="020B0306030504020204" pitchFamily="34" charset="0"/>
              <a:cs typeface="Times New Roman" panose="02020603050405020304" pitchFamily="18" charset="0"/>
            </a:endParaRPr>
          </a:p>
          <a:p>
            <a:pPr algn="r"/>
            <a:endParaRPr lang="vi-VN" sz="1400" dirty="0">
              <a:solidFill>
                <a:schemeClr val="tx2"/>
              </a:solidFill>
              <a:latin typeface="Times New Roman" panose="02020603050405020304" pitchFamily="18" charset="0"/>
              <a:ea typeface="Open Sans Light" panose="020B0306030504020204" pitchFamily="34" charset="0"/>
              <a:cs typeface="Times New Roman" panose="02020603050405020304" pitchFamily="18" charset="0"/>
            </a:endParaRPr>
          </a:p>
          <a:p>
            <a:pPr algn="r"/>
            <a:r>
              <a:rPr lang="vi-VN" sz="1400" dirty="0">
                <a:solidFill>
                  <a:schemeClr val="tx2"/>
                </a:solidFill>
                <a:latin typeface="Times New Roman" panose="02020603050405020304" pitchFamily="18" charset="0"/>
                <a:ea typeface="Open Sans Light" panose="020B0306030504020204" pitchFamily="34" charset="0"/>
                <a:cs typeface="Times New Roman" panose="02020603050405020304" pitchFamily="18" charset="0"/>
              </a:rPr>
              <a:t>_ </a:t>
            </a:r>
            <a:r>
              <a:rPr lang="vi-VN" sz="1400" b="1" dirty="0">
                <a:solidFill>
                  <a:schemeClr val="tx2"/>
                </a:solidFill>
                <a:latin typeface="Times New Roman" panose="02020603050405020304" pitchFamily="18" charset="0"/>
                <a:ea typeface="Open Sans Light" panose="020B0306030504020204" pitchFamily="34" charset="0"/>
                <a:cs typeface="Times New Roman" panose="02020603050405020304" pitchFamily="18" charset="0"/>
              </a:rPr>
              <a:t>Đầu ra</a:t>
            </a:r>
            <a:r>
              <a:rPr lang="vi-VN" sz="1400" dirty="0">
                <a:solidFill>
                  <a:schemeClr val="tx2"/>
                </a:solidFill>
                <a:latin typeface="Times New Roman" panose="02020603050405020304" pitchFamily="18" charset="0"/>
                <a:ea typeface="Open Sans Light" panose="020B0306030504020204" pitchFamily="34" charset="0"/>
                <a:cs typeface="Times New Roman" panose="02020603050405020304" pitchFamily="18" charset="0"/>
              </a:rPr>
              <a:t>: Một text report trả ra kết quả theo yêu cầu của người dùng hoặc một API, SDK, chứa các thông tin liên quan.</a:t>
            </a:r>
          </a:p>
        </p:txBody>
      </p:sp>
      <p:pic>
        <p:nvPicPr>
          <p:cNvPr id="2050" name="Picture 2" descr="What are Natural Language to SQL Converters? | FabricHQ">
            <a:extLst>
              <a:ext uri="{FF2B5EF4-FFF2-40B4-BE49-F238E27FC236}">
                <a16:creationId xmlns:a16="http://schemas.microsoft.com/office/drawing/2014/main" id="{E77DBD99-08E7-A42B-2E18-8CAEA31E5DC1}"/>
              </a:ext>
            </a:extLst>
          </p:cNvPr>
          <p:cNvPicPr>
            <a:picLocks noGrp="1" noChangeAspect="1" noChangeArrowheads="1"/>
          </p:cNvPicPr>
          <p:nvPr>
            <p:ph type="pic" sz="quarter" idx="18"/>
          </p:nvPr>
        </p:nvPicPr>
        <p:blipFill>
          <a:blip r:embed="rId2">
            <a:extLst>
              <a:ext uri="{28A0092B-C50C-407E-A947-70E740481C1C}">
                <a14:useLocalDpi xmlns:a14="http://schemas.microsoft.com/office/drawing/2010/main" val="0"/>
              </a:ext>
            </a:extLst>
          </a:blip>
          <a:srcRect l="23710" r="23710"/>
          <a:stretch>
            <a:fillRect/>
          </a:stretch>
        </p:blipFill>
        <p:spPr bwMode="auto">
          <a:xfrm>
            <a:off x="4531350" y="2298465"/>
            <a:ext cx="1294421" cy="129441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nformation retrieval hi-res stock photography and images - Alamy">
            <a:extLst>
              <a:ext uri="{FF2B5EF4-FFF2-40B4-BE49-F238E27FC236}">
                <a16:creationId xmlns:a16="http://schemas.microsoft.com/office/drawing/2014/main" id="{23DDC629-4C3F-F15C-353C-4715524940F5}"/>
              </a:ext>
            </a:extLst>
          </p:cNvPr>
          <p:cNvPicPr>
            <a:picLocks noGrp="1" noChangeAspect="1" noChangeArrowheads="1"/>
          </p:cNvPicPr>
          <p:nvPr>
            <p:ph type="pic" sz="quarter" idx="17"/>
          </p:nvPr>
        </p:nvPicPr>
        <p:blipFill>
          <a:blip r:embed="rId3">
            <a:extLst>
              <a:ext uri="{28A0092B-C50C-407E-A947-70E740481C1C}">
                <a14:useLocalDpi xmlns:a14="http://schemas.microsoft.com/office/drawing/2010/main" val="0"/>
              </a:ext>
            </a:extLst>
          </a:blip>
          <a:srcRect l="6250" r="6250"/>
          <a:stretch>
            <a:fillRect/>
          </a:stretch>
        </p:blipFill>
        <p:spPr bwMode="auto">
          <a:xfrm>
            <a:off x="6366230" y="2312843"/>
            <a:ext cx="1294420" cy="12944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Not Big Brother, but close: a surveillance expert explains some of the ways  we're all being watched, all the time">
            <a:extLst>
              <a:ext uri="{FF2B5EF4-FFF2-40B4-BE49-F238E27FC236}">
                <a16:creationId xmlns:a16="http://schemas.microsoft.com/office/drawing/2014/main" id="{D3B7041C-D48D-E287-F9E7-80EDB3DDF805}"/>
              </a:ext>
            </a:extLst>
          </p:cNvPr>
          <p:cNvPicPr>
            <a:picLocks noGrp="1" noChangeAspect="1" noChangeArrowheads="1"/>
          </p:cNvPicPr>
          <p:nvPr>
            <p:ph type="pic" sz="quarter" idx="19"/>
          </p:nvPr>
        </p:nvPicPr>
        <p:blipFill>
          <a:blip r:embed="rId4">
            <a:extLst>
              <a:ext uri="{28A0092B-C50C-407E-A947-70E740481C1C}">
                <a14:useLocalDpi xmlns:a14="http://schemas.microsoft.com/office/drawing/2010/main" val="0"/>
              </a:ext>
            </a:extLst>
          </a:blip>
          <a:srcRect l="22324" r="22324"/>
          <a:stretch>
            <a:fillRect/>
          </a:stretch>
        </p:blipFill>
        <p:spPr bwMode="auto">
          <a:xfrm>
            <a:off x="4531350" y="4154620"/>
            <a:ext cx="1294421" cy="129441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Multiple Files Processing icon PNG and SVG Vector Free Download">
            <a:extLst>
              <a:ext uri="{FF2B5EF4-FFF2-40B4-BE49-F238E27FC236}">
                <a16:creationId xmlns:a16="http://schemas.microsoft.com/office/drawing/2014/main" id="{CAD4F9D8-7FFD-BBD3-4900-07A8E4240B9C}"/>
              </a:ext>
            </a:extLst>
          </p:cNvPr>
          <p:cNvPicPr>
            <a:picLocks noGrp="1" noChangeAspect="1" noChangeArrowheads="1"/>
          </p:cNvPicPr>
          <p:nvPr>
            <p:ph type="pic" sz="quarter" idx="20"/>
          </p:nvPr>
        </p:nvPicPr>
        <p:blipFill>
          <a:blip r:embed="rId5">
            <a:extLst>
              <a:ext uri="{28A0092B-C50C-407E-A947-70E740481C1C}">
                <a14:useLocalDpi xmlns:a14="http://schemas.microsoft.com/office/drawing/2010/main" val="0"/>
              </a:ext>
            </a:extLst>
          </a:blip>
          <a:srcRect t="4104" b="4104"/>
          <a:stretch>
            <a:fillRect/>
          </a:stretch>
        </p:blipFill>
        <p:spPr bwMode="auto">
          <a:xfrm>
            <a:off x="6366230" y="4076476"/>
            <a:ext cx="1294420" cy="129441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E533441A-616C-DA6C-C690-41394EBF0177}"/>
              </a:ext>
            </a:extLst>
          </p:cNvPr>
          <p:cNvSpPr txBox="1"/>
          <p:nvPr/>
        </p:nvSpPr>
        <p:spPr>
          <a:xfrm>
            <a:off x="8123583" y="1913293"/>
            <a:ext cx="3401667" cy="369332"/>
          </a:xfrm>
          <a:prstGeom prst="rect">
            <a:avLst/>
          </a:prstGeom>
          <a:noFill/>
        </p:spPr>
        <p:txBody>
          <a:bodyPr wrap="square" lIns="0" tIns="0" rIns="0" bIns="0" rtlCol="0">
            <a:spAutoFit/>
          </a:bodyPr>
          <a:lstStyle/>
          <a:p>
            <a:r>
              <a:rPr lang="en-US" sz="2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Thu </a:t>
            </a:r>
            <a:r>
              <a:rPr lang="en-US" sz="2400" b="1" dirty="0" err="1">
                <a:solidFill>
                  <a:schemeClr val="tx2"/>
                </a:solidFill>
                <a:latin typeface="Open Sans" panose="020B0606030504020204" pitchFamily="34" charset="0"/>
                <a:ea typeface="Open Sans" panose="020B0606030504020204" pitchFamily="34" charset="0"/>
                <a:cs typeface="Open Sans" panose="020B0606030504020204" pitchFamily="34" charset="0"/>
              </a:rPr>
              <a:t>Thập</a:t>
            </a:r>
            <a:r>
              <a:rPr lang="en-US" sz="2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 Thông Tin</a:t>
            </a:r>
          </a:p>
        </p:txBody>
      </p:sp>
      <p:sp>
        <p:nvSpPr>
          <p:cNvPr id="18" name="TextBox 17">
            <a:extLst>
              <a:ext uri="{FF2B5EF4-FFF2-40B4-BE49-F238E27FC236}">
                <a16:creationId xmlns:a16="http://schemas.microsoft.com/office/drawing/2014/main" id="{1803BC53-4A73-14D6-A543-C0A9D48969AC}"/>
              </a:ext>
            </a:extLst>
          </p:cNvPr>
          <p:cNvSpPr txBox="1"/>
          <p:nvPr/>
        </p:nvSpPr>
        <p:spPr>
          <a:xfrm>
            <a:off x="8123583" y="2233443"/>
            <a:ext cx="3706517" cy="1508105"/>
          </a:xfrm>
          <a:prstGeom prst="rect">
            <a:avLst/>
          </a:prstGeom>
          <a:noFill/>
        </p:spPr>
        <p:txBody>
          <a:bodyPr wrap="square" lIns="0" tIns="0" rIns="0" bIns="0" rtlCol="0">
            <a:spAutoFit/>
          </a:bodyPr>
          <a:lstStyle/>
          <a:p>
            <a:r>
              <a:rPr lang="vi-VN" sz="1400" dirty="0">
                <a:solidFill>
                  <a:schemeClr val="tx2"/>
                </a:solidFill>
                <a:latin typeface="Times New Roman" panose="02020603050405020304" pitchFamily="18" charset="0"/>
                <a:ea typeface="Open Sans Light" panose="020B0306030504020204" pitchFamily="34" charset="0"/>
                <a:cs typeface="Times New Roman" panose="02020603050405020304" pitchFamily="18" charset="0"/>
              </a:rPr>
              <a:t>_ </a:t>
            </a:r>
            <a:r>
              <a:rPr lang="vi-VN" sz="1400" b="1" dirty="0">
                <a:solidFill>
                  <a:schemeClr val="tx2"/>
                </a:solidFill>
                <a:latin typeface="Times New Roman" panose="02020603050405020304" pitchFamily="18" charset="0"/>
                <a:ea typeface="Open Sans Light" panose="020B0306030504020204" pitchFamily="34" charset="0"/>
                <a:cs typeface="Times New Roman" panose="02020603050405020304" pitchFamily="18" charset="0"/>
              </a:rPr>
              <a:t>Đầu vào</a:t>
            </a:r>
            <a:r>
              <a:rPr lang="vi-VN" sz="1400" dirty="0">
                <a:solidFill>
                  <a:schemeClr val="tx2"/>
                </a:solidFill>
                <a:latin typeface="Times New Roman" panose="02020603050405020304" pitchFamily="18" charset="0"/>
                <a:ea typeface="Open Sans Light" panose="020B0306030504020204" pitchFamily="34" charset="0"/>
                <a:cs typeface="Times New Roman" panose="02020603050405020304" pitchFamily="18" charset="0"/>
              </a:rPr>
              <a:t>: Chỉ đạo của người dùng (Prompt) kết hợp với dữ liệu được cào nguồn dữ liệu mục tiêu dựa trên chỉ đạo của người dùng.</a:t>
            </a:r>
            <a:endParaRPr lang="en-US" sz="1400" dirty="0">
              <a:solidFill>
                <a:schemeClr val="tx2"/>
              </a:solidFill>
              <a:latin typeface="Times New Roman" panose="02020603050405020304" pitchFamily="18" charset="0"/>
              <a:ea typeface="Open Sans Light" panose="020B0306030504020204" pitchFamily="34" charset="0"/>
              <a:cs typeface="Times New Roman" panose="02020603050405020304" pitchFamily="18" charset="0"/>
            </a:endParaRPr>
          </a:p>
          <a:p>
            <a:endParaRPr lang="vi-VN" sz="1400" dirty="0">
              <a:solidFill>
                <a:schemeClr val="tx2"/>
              </a:solidFill>
              <a:latin typeface="Times New Roman" panose="02020603050405020304" pitchFamily="18" charset="0"/>
              <a:ea typeface="Open Sans Light" panose="020B0306030504020204" pitchFamily="34" charset="0"/>
              <a:cs typeface="Times New Roman" panose="02020603050405020304" pitchFamily="18" charset="0"/>
            </a:endParaRPr>
          </a:p>
          <a:p>
            <a:r>
              <a:rPr lang="vi-VN" sz="1400" dirty="0">
                <a:solidFill>
                  <a:schemeClr val="tx2"/>
                </a:solidFill>
                <a:latin typeface="Times New Roman" panose="02020603050405020304" pitchFamily="18" charset="0"/>
                <a:ea typeface="Open Sans Light" panose="020B0306030504020204" pitchFamily="34" charset="0"/>
                <a:cs typeface="Times New Roman" panose="02020603050405020304" pitchFamily="18" charset="0"/>
              </a:rPr>
              <a:t>_ </a:t>
            </a:r>
            <a:r>
              <a:rPr lang="vi-VN" sz="1400" b="1" dirty="0">
                <a:solidFill>
                  <a:schemeClr val="tx2"/>
                </a:solidFill>
                <a:latin typeface="Times New Roman" panose="02020603050405020304" pitchFamily="18" charset="0"/>
                <a:ea typeface="Open Sans Light" panose="020B0306030504020204" pitchFamily="34" charset="0"/>
                <a:cs typeface="Times New Roman" panose="02020603050405020304" pitchFamily="18" charset="0"/>
              </a:rPr>
              <a:t>Đầu ra</a:t>
            </a:r>
            <a:r>
              <a:rPr lang="vi-VN" sz="1400" dirty="0">
                <a:solidFill>
                  <a:schemeClr val="tx2"/>
                </a:solidFill>
                <a:latin typeface="Times New Roman" panose="02020603050405020304" pitchFamily="18" charset="0"/>
                <a:ea typeface="Open Sans Light" panose="020B0306030504020204" pitchFamily="34" charset="0"/>
                <a:cs typeface="Times New Roman" panose="02020603050405020304" pitchFamily="18" charset="0"/>
              </a:rPr>
              <a:t>: Một text report trả ra kết quả thông tin hoặc một API chứa các thông tin liên quan đến thông tin cần tìm.</a:t>
            </a:r>
          </a:p>
        </p:txBody>
      </p:sp>
      <p:sp>
        <p:nvSpPr>
          <p:cNvPr id="19" name="TextBox 18">
            <a:extLst>
              <a:ext uri="{FF2B5EF4-FFF2-40B4-BE49-F238E27FC236}">
                <a16:creationId xmlns:a16="http://schemas.microsoft.com/office/drawing/2014/main" id="{089230AE-E482-14C8-D2F2-128699330F55}"/>
              </a:ext>
            </a:extLst>
          </p:cNvPr>
          <p:cNvSpPr txBox="1"/>
          <p:nvPr/>
        </p:nvSpPr>
        <p:spPr>
          <a:xfrm>
            <a:off x="-79562" y="4020893"/>
            <a:ext cx="3931854" cy="369332"/>
          </a:xfrm>
          <a:prstGeom prst="rect">
            <a:avLst/>
          </a:prstGeom>
          <a:noFill/>
        </p:spPr>
        <p:txBody>
          <a:bodyPr wrap="square" lIns="0" tIns="0" rIns="0" bIns="0" rtlCol="0">
            <a:spAutoFit/>
          </a:bodyPr>
          <a:lstStyle/>
          <a:p>
            <a:pPr algn="r"/>
            <a:r>
              <a:rPr lang="en-US" sz="2400" b="1" dirty="0" err="1">
                <a:solidFill>
                  <a:schemeClr val="tx2"/>
                </a:solidFill>
                <a:latin typeface="Open Sans" panose="020B0606030504020204" pitchFamily="34" charset="0"/>
                <a:ea typeface="Open Sans" panose="020B0606030504020204" pitchFamily="34" charset="0"/>
                <a:cs typeface="Open Sans" panose="020B0606030504020204" pitchFamily="34" charset="0"/>
              </a:rPr>
              <a:t>Khuyến</a:t>
            </a:r>
            <a:r>
              <a:rPr lang="en-US" sz="2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 </a:t>
            </a:r>
            <a:r>
              <a:rPr lang="en-US" sz="2400" b="1" dirty="0" err="1">
                <a:solidFill>
                  <a:schemeClr val="tx2"/>
                </a:solidFill>
                <a:latin typeface="Open Sans" panose="020B0606030504020204" pitchFamily="34" charset="0"/>
                <a:ea typeface="Open Sans" panose="020B0606030504020204" pitchFamily="34" charset="0"/>
                <a:cs typeface="Open Sans" panose="020B0606030504020204" pitchFamily="34" charset="0"/>
              </a:rPr>
              <a:t>nghị</a:t>
            </a:r>
            <a:r>
              <a:rPr lang="en-US" sz="2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 </a:t>
            </a:r>
            <a:r>
              <a:rPr lang="en-US" sz="2400" b="1" dirty="0" err="1">
                <a:solidFill>
                  <a:schemeClr val="tx2"/>
                </a:solidFill>
                <a:latin typeface="Open Sans" panose="020B0606030504020204" pitchFamily="34" charset="0"/>
                <a:ea typeface="Open Sans" panose="020B0606030504020204" pitchFamily="34" charset="0"/>
                <a:cs typeface="Open Sans" panose="020B0606030504020204" pitchFamily="34" charset="0"/>
              </a:rPr>
              <a:t>chiến</a:t>
            </a:r>
            <a:r>
              <a:rPr lang="en-US" sz="2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 </a:t>
            </a:r>
            <a:r>
              <a:rPr lang="en-US" sz="2400" b="1" dirty="0" err="1">
                <a:solidFill>
                  <a:schemeClr val="tx2"/>
                </a:solidFill>
                <a:latin typeface="Open Sans" panose="020B0606030504020204" pitchFamily="34" charset="0"/>
                <a:ea typeface="Open Sans" panose="020B0606030504020204" pitchFamily="34" charset="0"/>
                <a:cs typeface="Open Sans" panose="020B0606030504020204" pitchFamily="34" charset="0"/>
              </a:rPr>
              <a:t>dịch</a:t>
            </a:r>
            <a:endParaRPr lang="en-US" sz="2400" b="1"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0" name="TextBox 19">
            <a:extLst>
              <a:ext uri="{FF2B5EF4-FFF2-40B4-BE49-F238E27FC236}">
                <a16:creationId xmlns:a16="http://schemas.microsoft.com/office/drawing/2014/main" id="{860E4915-0DCD-4DC0-E4F9-EC6FCD58159C}"/>
              </a:ext>
            </a:extLst>
          </p:cNvPr>
          <p:cNvSpPr txBox="1"/>
          <p:nvPr/>
        </p:nvSpPr>
        <p:spPr>
          <a:xfrm>
            <a:off x="225287" y="4333913"/>
            <a:ext cx="3706517" cy="861774"/>
          </a:xfrm>
          <a:prstGeom prst="rect">
            <a:avLst/>
          </a:prstGeom>
          <a:noFill/>
        </p:spPr>
        <p:txBody>
          <a:bodyPr wrap="square" lIns="0" tIns="0" rIns="0" bIns="0" rtlCol="0">
            <a:spAutoFit/>
          </a:bodyPr>
          <a:lstStyle/>
          <a:p>
            <a:pPr algn="r"/>
            <a:r>
              <a:rPr lang="vi-VN" sz="1400" dirty="0">
                <a:solidFill>
                  <a:schemeClr val="tx2"/>
                </a:solidFill>
                <a:latin typeface="Times New Roman" panose="02020603050405020304" pitchFamily="18" charset="0"/>
                <a:ea typeface="Open Sans Light" panose="020B0306030504020204" pitchFamily="34" charset="0"/>
                <a:cs typeface="Times New Roman" panose="02020603050405020304" pitchFamily="18" charset="0"/>
              </a:rPr>
              <a:t>_ </a:t>
            </a:r>
            <a:r>
              <a:rPr lang="vi-VN" sz="1400" b="1" dirty="0">
                <a:solidFill>
                  <a:schemeClr val="tx2"/>
                </a:solidFill>
                <a:latin typeface="Times New Roman" panose="02020603050405020304" pitchFamily="18" charset="0"/>
                <a:ea typeface="Open Sans Light" panose="020B0306030504020204" pitchFamily="34" charset="0"/>
                <a:cs typeface="Times New Roman" panose="02020603050405020304" pitchFamily="18" charset="0"/>
              </a:rPr>
              <a:t>Đầu vào</a:t>
            </a:r>
            <a:r>
              <a:rPr lang="vi-VN" sz="1400" dirty="0">
                <a:solidFill>
                  <a:schemeClr val="tx2"/>
                </a:solidFill>
                <a:latin typeface="Times New Roman" panose="02020603050405020304" pitchFamily="18" charset="0"/>
                <a:ea typeface="Open Sans Light" panose="020B0306030504020204" pitchFamily="34" charset="0"/>
                <a:cs typeface="Times New Roman" panose="02020603050405020304" pitchFamily="18" charset="0"/>
              </a:rPr>
              <a:t>:</a:t>
            </a:r>
            <a:r>
              <a:rPr lang="en-US" sz="1400" dirty="0">
                <a:solidFill>
                  <a:schemeClr val="tx2"/>
                </a:solidFill>
                <a:latin typeface="Times New Roman" panose="02020603050405020304" pitchFamily="18" charset="0"/>
                <a:ea typeface="Open Sans Light" panose="020B0306030504020204" pitchFamily="34" charset="0"/>
                <a:cs typeface="Times New Roman" panose="02020603050405020304" pitchFamily="18" charset="0"/>
              </a:rPr>
              <a:t> </a:t>
            </a:r>
            <a:r>
              <a:rPr lang="en-US" sz="1400" dirty="0" err="1">
                <a:solidFill>
                  <a:schemeClr val="tx2"/>
                </a:solidFill>
                <a:latin typeface="Times New Roman" panose="02020603050405020304" pitchFamily="18" charset="0"/>
                <a:ea typeface="Open Sans Light" panose="020B0306030504020204" pitchFamily="34" charset="0"/>
                <a:cs typeface="Times New Roman" panose="02020603050405020304" pitchFamily="18" charset="0"/>
              </a:rPr>
              <a:t>Chiến</a:t>
            </a:r>
            <a:r>
              <a:rPr lang="en-US" sz="1400" dirty="0">
                <a:solidFill>
                  <a:schemeClr val="tx2"/>
                </a:solidFill>
                <a:latin typeface="Times New Roman" panose="02020603050405020304" pitchFamily="18" charset="0"/>
                <a:ea typeface="Open Sans Light" panose="020B0306030504020204" pitchFamily="34" charset="0"/>
                <a:cs typeface="Times New Roman" panose="02020603050405020304" pitchFamily="18" charset="0"/>
              </a:rPr>
              <a:t> </a:t>
            </a:r>
            <a:r>
              <a:rPr lang="en-US" sz="1400" dirty="0" err="1">
                <a:solidFill>
                  <a:schemeClr val="tx2"/>
                </a:solidFill>
                <a:latin typeface="Times New Roman" panose="02020603050405020304" pitchFamily="18" charset="0"/>
                <a:ea typeface="Open Sans Light" panose="020B0306030504020204" pitchFamily="34" charset="0"/>
                <a:cs typeface="Times New Roman" panose="02020603050405020304" pitchFamily="18" charset="0"/>
              </a:rPr>
              <a:t>dịch</a:t>
            </a:r>
            <a:r>
              <a:rPr lang="en-US" sz="1400" dirty="0">
                <a:solidFill>
                  <a:schemeClr val="tx2"/>
                </a:solidFill>
                <a:latin typeface="Times New Roman" panose="02020603050405020304" pitchFamily="18" charset="0"/>
                <a:ea typeface="Open Sans Light" panose="020B0306030504020204" pitchFamily="34" charset="0"/>
                <a:cs typeface="Times New Roman" panose="02020603050405020304" pitchFamily="18" charset="0"/>
              </a:rPr>
              <a:t> </a:t>
            </a:r>
            <a:r>
              <a:rPr lang="en-US" sz="1400" dirty="0" err="1">
                <a:solidFill>
                  <a:schemeClr val="tx2"/>
                </a:solidFill>
                <a:latin typeface="Times New Roman" panose="02020603050405020304" pitchFamily="18" charset="0"/>
                <a:ea typeface="Open Sans Light" panose="020B0306030504020204" pitchFamily="34" charset="0"/>
                <a:cs typeface="Times New Roman" panose="02020603050405020304" pitchFamily="18" charset="0"/>
              </a:rPr>
              <a:t>mong</a:t>
            </a:r>
            <a:r>
              <a:rPr lang="en-US" sz="1400" dirty="0">
                <a:solidFill>
                  <a:schemeClr val="tx2"/>
                </a:solidFill>
                <a:latin typeface="Times New Roman" panose="02020603050405020304" pitchFamily="18" charset="0"/>
                <a:ea typeface="Open Sans Light" panose="020B0306030504020204" pitchFamily="34" charset="0"/>
                <a:cs typeface="Times New Roman" panose="02020603050405020304" pitchFamily="18" charset="0"/>
              </a:rPr>
              <a:t> </a:t>
            </a:r>
            <a:r>
              <a:rPr lang="en-US" sz="1400" dirty="0" err="1">
                <a:solidFill>
                  <a:schemeClr val="tx2"/>
                </a:solidFill>
                <a:latin typeface="Times New Roman" panose="02020603050405020304" pitchFamily="18" charset="0"/>
                <a:ea typeface="Open Sans Light" panose="020B0306030504020204" pitchFamily="34" charset="0"/>
                <a:cs typeface="Times New Roman" panose="02020603050405020304" pitchFamily="18" charset="0"/>
              </a:rPr>
              <a:t>muốn</a:t>
            </a:r>
            <a:r>
              <a:rPr lang="en-US" sz="1400" dirty="0">
                <a:solidFill>
                  <a:schemeClr val="tx2"/>
                </a:solidFill>
                <a:latin typeface="Times New Roman" panose="02020603050405020304" pitchFamily="18" charset="0"/>
                <a:ea typeface="Open Sans Light" panose="020B0306030504020204" pitchFamily="34" charset="0"/>
                <a:cs typeface="Times New Roman" panose="02020603050405020304" pitchFamily="18" charset="0"/>
              </a:rPr>
              <a:t> </a:t>
            </a:r>
            <a:r>
              <a:rPr lang="en-US" sz="1400" dirty="0" err="1">
                <a:solidFill>
                  <a:schemeClr val="tx2"/>
                </a:solidFill>
                <a:latin typeface="Times New Roman" panose="02020603050405020304" pitchFamily="18" charset="0"/>
                <a:ea typeface="Open Sans Light" panose="020B0306030504020204" pitchFamily="34" charset="0"/>
                <a:cs typeface="Times New Roman" panose="02020603050405020304" pitchFamily="18" charset="0"/>
              </a:rPr>
              <a:t>của</a:t>
            </a:r>
            <a:r>
              <a:rPr lang="en-US" sz="1400" dirty="0">
                <a:solidFill>
                  <a:schemeClr val="tx2"/>
                </a:solidFill>
                <a:latin typeface="Times New Roman" panose="02020603050405020304" pitchFamily="18" charset="0"/>
                <a:ea typeface="Open Sans Light" panose="020B0306030504020204" pitchFamily="34" charset="0"/>
                <a:cs typeface="Times New Roman" panose="02020603050405020304" pitchFamily="18" charset="0"/>
              </a:rPr>
              <a:t> </a:t>
            </a:r>
            <a:r>
              <a:rPr lang="en-US" sz="1400" dirty="0" err="1">
                <a:solidFill>
                  <a:schemeClr val="tx2"/>
                </a:solidFill>
                <a:latin typeface="Times New Roman" panose="02020603050405020304" pitchFamily="18" charset="0"/>
                <a:ea typeface="Open Sans Light" panose="020B0306030504020204" pitchFamily="34" charset="0"/>
                <a:cs typeface="Times New Roman" panose="02020603050405020304" pitchFamily="18" charset="0"/>
              </a:rPr>
              <a:t>người</a:t>
            </a:r>
            <a:r>
              <a:rPr lang="en-US" sz="1400" dirty="0">
                <a:solidFill>
                  <a:schemeClr val="tx2"/>
                </a:solidFill>
                <a:latin typeface="Times New Roman" panose="02020603050405020304" pitchFamily="18" charset="0"/>
                <a:ea typeface="Open Sans Light" panose="020B0306030504020204" pitchFamily="34" charset="0"/>
                <a:cs typeface="Times New Roman" panose="02020603050405020304" pitchFamily="18" charset="0"/>
              </a:rPr>
              <a:t> </a:t>
            </a:r>
            <a:r>
              <a:rPr lang="en-US" sz="1400" dirty="0" err="1">
                <a:solidFill>
                  <a:schemeClr val="tx2"/>
                </a:solidFill>
                <a:latin typeface="Times New Roman" panose="02020603050405020304" pitchFamily="18" charset="0"/>
                <a:ea typeface="Open Sans Light" panose="020B0306030504020204" pitchFamily="34" charset="0"/>
                <a:cs typeface="Times New Roman" panose="02020603050405020304" pitchFamily="18" charset="0"/>
              </a:rPr>
              <a:t>dùng</a:t>
            </a:r>
            <a:r>
              <a:rPr lang="vi-VN" sz="1400" dirty="0">
                <a:solidFill>
                  <a:schemeClr val="tx2"/>
                </a:solidFill>
                <a:latin typeface="Times New Roman" panose="02020603050405020304" pitchFamily="18" charset="0"/>
                <a:ea typeface="Open Sans Light" panose="020B0306030504020204" pitchFamily="34" charset="0"/>
                <a:cs typeface="Times New Roman" panose="02020603050405020304" pitchFamily="18" charset="0"/>
              </a:rPr>
              <a:t>.</a:t>
            </a:r>
            <a:endParaRPr lang="en-US" sz="1400" dirty="0">
              <a:solidFill>
                <a:schemeClr val="tx2"/>
              </a:solidFill>
              <a:latin typeface="Times New Roman" panose="02020603050405020304" pitchFamily="18" charset="0"/>
              <a:ea typeface="Open Sans Light" panose="020B0306030504020204" pitchFamily="34" charset="0"/>
              <a:cs typeface="Times New Roman" panose="02020603050405020304" pitchFamily="18" charset="0"/>
            </a:endParaRPr>
          </a:p>
          <a:p>
            <a:pPr algn="r"/>
            <a:r>
              <a:rPr lang="vi-VN" sz="1400" dirty="0">
                <a:solidFill>
                  <a:schemeClr val="tx2"/>
                </a:solidFill>
                <a:latin typeface="Times New Roman" panose="02020603050405020304" pitchFamily="18" charset="0"/>
                <a:ea typeface="Open Sans Light" panose="020B0306030504020204" pitchFamily="34" charset="0"/>
                <a:cs typeface="Times New Roman" panose="02020603050405020304" pitchFamily="18" charset="0"/>
              </a:rPr>
              <a:t>_ </a:t>
            </a:r>
            <a:r>
              <a:rPr lang="vi-VN" sz="1400" b="1" dirty="0">
                <a:solidFill>
                  <a:schemeClr val="tx2"/>
                </a:solidFill>
                <a:latin typeface="Times New Roman" panose="02020603050405020304" pitchFamily="18" charset="0"/>
                <a:ea typeface="Open Sans Light" panose="020B0306030504020204" pitchFamily="34" charset="0"/>
                <a:cs typeface="Times New Roman" panose="02020603050405020304" pitchFamily="18" charset="0"/>
              </a:rPr>
              <a:t>Đầu ra</a:t>
            </a:r>
            <a:r>
              <a:rPr lang="vi-VN" sz="1400" dirty="0">
                <a:solidFill>
                  <a:schemeClr val="tx2"/>
                </a:solidFill>
                <a:latin typeface="Times New Roman" panose="02020603050405020304" pitchFamily="18" charset="0"/>
                <a:ea typeface="Open Sans Light" panose="020B0306030504020204" pitchFamily="34" charset="0"/>
                <a:cs typeface="Times New Roman" panose="02020603050405020304" pitchFamily="18" charset="0"/>
              </a:rPr>
              <a:t>: </a:t>
            </a:r>
            <a:r>
              <a:rPr lang="en-US" sz="1400" dirty="0" err="1">
                <a:solidFill>
                  <a:schemeClr val="tx2"/>
                </a:solidFill>
                <a:latin typeface="Times New Roman" panose="02020603050405020304" pitchFamily="18" charset="0"/>
                <a:ea typeface="Open Sans Light" panose="020B0306030504020204" pitchFamily="34" charset="0"/>
                <a:cs typeface="Times New Roman" panose="02020603050405020304" pitchFamily="18" charset="0"/>
              </a:rPr>
              <a:t>Kế</a:t>
            </a:r>
            <a:r>
              <a:rPr lang="en-US" sz="1400" dirty="0">
                <a:solidFill>
                  <a:schemeClr val="tx2"/>
                </a:solidFill>
                <a:latin typeface="Times New Roman" panose="02020603050405020304" pitchFamily="18" charset="0"/>
                <a:ea typeface="Open Sans Light" panose="020B0306030504020204" pitchFamily="34" charset="0"/>
                <a:cs typeface="Times New Roman" panose="02020603050405020304" pitchFamily="18" charset="0"/>
              </a:rPr>
              <a:t> </a:t>
            </a:r>
            <a:r>
              <a:rPr lang="en-US" sz="1400" dirty="0" err="1">
                <a:solidFill>
                  <a:schemeClr val="tx2"/>
                </a:solidFill>
                <a:latin typeface="Times New Roman" panose="02020603050405020304" pitchFamily="18" charset="0"/>
                <a:ea typeface="Open Sans Light" panose="020B0306030504020204" pitchFamily="34" charset="0"/>
                <a:cs typeface="Times New Roman" panose="02020603050405020304" pitchFamily="18" charset="0"/>
              </a:rPr>
              <a:t>hoạch</a:t>
            </a:r>
            <a:r>
              <a:rPr lang="en-US" sz="1400" dirty="0">
                <a:solidFill>
                  <a:schemeClr val="tx2"/>
                </a:solidFill>
                <a:latin typeface="Times New Roman" panose="02020603050405020304" pitchFamily="18" charset="0"/>
                <a:ea typeface="Open Sans Light" panose="020B0306030504020204" pitchFamily="34" charset="0"/>
                <a:cs typeface="Times New Roman" panose="02020603050405020304" pitchFamily="18" charset="0"/>
              </a:rPr>
              <a:t> </a:t>
            </a:r>
            <a:r>
              <a:rPr lang="en-US" sz="1400" dirty="0" err="1">
                <a:solidFill>
                  <a:schemeClr val="tx2"/>
                </a:solidFill>
                <a:latin typeface="Times New Roman" panose="02020603050405020304" pitchFamily="18" charset="0"/>
                <a:ea typeface="Open Sans Light" panose="020B0306030504020204" pitchFamily="34" charset="0"/>
                <a:cs typeface="Times New Roman" panose="02020603050405020304" pitchFamily="18" charset="0"/>
              </a:rPr>
              <a:t>chiến</a:t>
            </a:r>
            <a:r>
              <a:rPr lang="en-US" sz="1400" dirty="0">
                <a:solidFill>
                  <a:schemeClr val="tx2"/>
                </a:solidFill>
                <a:latin typeface="Times New Roman" panose="02020603050405020304" pitchFamily="18" charset="0"/>
                <a:ea typeface="Open Sans Light" panose="020B0306030504020204" pitchFamily="34" charset="0"/>
                <a:cs typeface="Times New Roman" panose="02020603050405020304" pitchFamily="18" charset="0"/>
              </a:rPr>
              <a:t> </a:t>
            </a:r>
            <a:r>
              <a:rPr lang="en-US" sz="1400" dirty="0" err="1">
                <a:solidFill>
                  <a:schemeClr val="tx2"/>
                </a:solidFill>
                <a:latin typeface="Times New Roman" panose="02020603050405020304" pitchFamily="18" charset="0"/>
                <a:ea typeface="Open Sans Light" panose="020B0306030504020204" pitchFamily="34" charset="0"/>
                <a:cs typeface="Times New Roman" panose="02020603050405020304" pitchFamily="18" charset="0"/>
              </a:rPr>
              <a:t>dịch</a:t>
            </a:r>
            <a:r>
              <a:rPr lang="en-US" sz="1400" dirty="0">
                <a:solidFill>
                  <a:schemeClr val="tx2"/>
                </a:solidFill>
                <a:latin typeface="Times New Roman" panose="02020603050405020304" pitchFamily="18" charset="0"/>
                <a:ea typeface="Open Sans Light" panose="020B0306030504020204" pitchFamily="34" charset="0"/>
                <a:cs typeface="Times New Roman" panose="02020603050405020304" pitchFamily="18" charset="0"/>
              </a:rPr>
              <a:t> </a:t>
            </a:r>
            <a:r>
              <a:rPr lang="en-US" sz="1400" dirty="0" err="1">
                <a:solidFill>
                  <a:schemeClr val="tx2"/>
                </a:solidFill>
                <a:latin typeface="Times New Roman" panose="02020603050405020304" pitchFamily="18" charset="0"/>
                <a:ea typeface="Open Sans Light" panose="020B0306030504020204" pitchFamily="34" charset="0"/>
                <a:cs typeface="Times New Roman" panose="02020603050405020304" pitchFamily="18" charset="0"/>
              </a:rPr>
              <a:t>hoàn</a:t>
            </a:r>
            <a:r>
              <a:rPr lang="en-US" sz="1400" dirty="0">
                <a:solidFill>
                  <a:schemeClr val="tx2"/>
                </a:solidFill>
                <a:latin typeface="Times New Roman" panose="02020603050405020304" pitchFamily="18" charset="0"/>
                <a:ea typeface="Open Sans Light" panose="020B0306030504020204" pitchFamily="34" charset="0"/>
                <a:cs typeface="Times New Roman" panose="02020603050405020304" pitchFamily="18" charset="0"/>
              </a:rPr>
              <a:t> </a:t>
            </a:r>
            <a:r>
              <a:rPr lang="en-US" sz="1400" dirty="0" err="1">
                <a:solidFill>
                  <a:schemeClr val="tx2"/>
                </a:solidFill>
                <a:latin typeface="Times New Roman" panose="02020603050405020304" pitchFamily="18" charset="0"/>
                <a:ea typeface="Open Sans Light" panose="020B0306030504020204" pitchFamily="34" charset="0"/>
                <a:cs typeface="Times New Roman" panose="02020603050405020304" pitchFamily="18" charset="0"/>
              </a:rPr>
              <a:t>chỉnh</a:t>
            </a:r>
            <a:endParaRPr lang="vi-VN" sz="1400" dirty="0">
              <a:solidFill>
                <a:schemeClr val="tx2"/>
              </a:solidFill>
              <a:latin typeface="Times New Roman" panose="02020603050405020304" pitchFamily="18" charset="0"/>
              <a:ea typeface="Open Sans Light" panose="020B0306030504020204" pitchFamily="34" charset="0"/>
              <a:cs typeface="Times New Roman" panose="02020603050405020304" pitchFamily="18" charset="0"/>
            </a:endParaRPr>
          </a:p>
          <a:p>
            <a:pPr algn="r"/>
            <a:endParaRPr lang="vi-VN" sz="1400" dirty="0">
              <a:solidFill>
                <a:schemeClr val="tx2"/>
              </a:solidFill>
              <a:latin typeface="Times New Roman" panose="02020603050405020304" pitchFamily="18" charset="0"/>
              <a:ea typeface="Open Sans Light" panose="020B0306030504020204" pitchFamily="34" charset="0"/>
              <a:cs typeface="Times New Roman" panose="02020603050405020304" pitchFamily="18" charset="0"/>
            </a:endParaRPr>
          </a:p>
        </p:txBody>
      </p:sp>
      <p:sp>
        <p:nvSpPr>
          <p:cNvPr id="21" name="TextBox 20">
            <a:extLst>
              <a:ext uri="{FF2B5EF4-FFF2-40B4-BE49-F238E27FC236}">
                <a16:creationId xmlns:a16="http://schemas.microsoft.com/office/drawing/2014/main" id="{BD766CFE-196F-3490-ABE5-65AFC84A4F25}"/>
              </a:ext>
            </a:extLst>
          </p:cNvPr>
          <p:cNvSpPr txBox="1"/>
          <p:nvPr/>
        </p:nvSpPr>
        <p:spPr>
          <a:xfrm>
            <a:off x="8201109" y="4020893"/>
            <a:ext cx="3401667" cy="369332"/>
          </a:xfrm>
          <a:prstGeom prst="rect">
            <a:avLst/>
          </a:prstGeom>
          <a:noFill/>
        </p:spPr>
        <p:txBody>
          <a:bodyPr wrap="square" lIns="0" tIns="0" rIns="0" bIns="0" rtlCol="0">
            <a:spAutoFit/>
          </a:bodyPr>
          <a:lstStyle/>
          <a:p>
            <a:r>
              <a:rPr lang="en-US" sz="2400" b="1" dirty="0" err="1">
                <a:solidFill>
                  <a:schemeClr val="tx2"/>
                </a:solidFill>
                <a:latin typeface="Open Sans" panose="020B0606030504020204" pitchFamily="34" charset="0"/>
                <a:ea typeface="Open Sans" panose="020B0606030504020204" pitchFamily="34" charset="0"/>
                <a:cs typeface="Open Sans" panose="020B0606030504020204" pitchFamily="34" charset="0"/>
              </a:rPr>
              <a:t>Xử</a:t>
            </a:r>
            <a:r>
              <a:rPr lang="en-US" sz="2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 </a:t>
            </a:r>
            <a:r>
              <a:rPr lang="en-US" sz="2400" b="1" dirty="0" err="1">
                <a:solidFill>
                  <a:schemeClr val="tx2"/>
                </a:solidFill>
                <a:latin typeface="Open Sans" panose="020B0606030504020204" pitchFamily="34" charset="0"/>
                <a:ea typeface="Open Sans" panose="020B0606030504020204" pitchFamily="34" charset="0"/>
                <a:cs typeface="Open Sans" panose="020B0606030504020204" pitchFamily="34" charset="0"/>
              </a:rPr>
              <a:t>lí</a:t>
            </a:r>
            <a:r>
              <a:rPr lang="en-US" sz="2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 File</a:t>
            </a:r>
          </a:p>
        </p:txBody>
      </p:sp>
      <p:sp>
        <p:nvSpPr>
          <p:cNvPr id="22" name="TextBox 21">
            <a:extLst>
              <a:ext uri="{FF2B5EF4-FFF2-40B4-BE49-F238E27FC236}">
                <a16:creationId xmlns:a16="http://schemas.microsoft.com/office/drawing/2014/main" id="{6BFCBC93-DE93-8E20-7945-CBE37ABBF42E}"/>
              </a:ext>
            </a:extLst>
          </p:cNvPr>
          <p:cNvSpPr txBox="1"/>
          <p:nvPr/>
        </p:nvSpPr>
        <p:spPr>
          <a:xfrm>
            <a:off x="8201109" y="4341043"/>
            <a:ext cx="3706517" cy="1077218"/>
          </a:xfrm>
          <a:prstGeom prst="rect">
            <a:avLst/>
          </a:prstGeom>
          <a:noFill/>
        </p:spPr>
        <p:txBody>
          <a:bodyPr wrap="square" lIns="0" tIns="0" rIns="0" bIns="0" rtlCol="0">
            <a:spAutoFit/>
          </a:bodyPr>
          <a:lstStyle/>
          <a:p>
            <a:r>
              <a:rPr lang="vi-VN" sz="1400" dirty="0">
                <a:solidFill>
                  <a:schemeClr val="tx2"/>
                </a:solidFill>
                <a:latin typeface="Times New Roman" panose="02020603050405020304" pitchFamily="18" charset="0"/>
                <a:ea typeface="Open Sans Light" panose="020B0306030504020204" pitchFamily="34" charset="0"/>
                <a:cs typeface="Times New Roman" panose="02020603050405020304" pitchFamily="18" charset="0"/>
              </a:rPr>
              <a:t>_ </a:t>
            </a:r>
            <a:r>
              <a:rPr lang="vi-VN" sz="1400" b="1" dirty="0">
                <a:solidFill>
                  <a:schemeClr val="tx2"/>
                </a:solidFill>
                <a:latin typeface="Times New Roman" panose="02020603050405020304" pitchFamily="18" charset="0"/>
                <a:ea typeface="Open Sans Light" panose="020B0306030504020204" pitchFamily="34" charset="0"/>
                <a:cs typeface="Times New Roman" panose="02020603050405020304" pitchFamily="18" charset="0"/>
              </a:rPr>
              <a:t>Đầu vào</a:t>
            </a:r>
            <a:r>
              <a:rPr lang="vi-VN" sz="1400" dirty="0">
                <a:solidFill>
                  <a:schemeClr val="tx2"/>
                </a:solidFill>
                <a:latin typeface="Times New Roman" panose="02020603050405020304" pitchFamily="18" charset="0"/>
                <a:ea typeface="Open Sans Light" panose="020B0306030504020204" pitchFamily="34" charset="0"/>
                <a:cs typeface="Times New Roman" panose="02020603050405020304" pitchFamily="18" charset="0"/>
              </a:rPr>
              <a:t>: Nhiều loại tệp khác nhau như PDF, tài liệu Word, tệp CSV, v.v.</a:t>
            </a:r>
            <a:endParaRPr lang="en-US" sz="1400" dirty="0">
              <a:solidFill>
                <a:schemeClr val="tx2"/>
              </a:solidFill>
              <a:latin typeface="Times New Roman" panose="02020603050405020304" pitchFamily="18" charset="0"/>
              <a:ea typeface="Open Sans Light" panose="020B0306030504020204" pitchFamily="34" charset="0"/>
              <a:cs typeface="Times New Roman" panose="02020603050405020304" pitchFamily="18" charset="0"/>
            </a:endParaRPr>
          </a:p>
          <a:p>
            <a:endParaRPr lang="vi-VN" sz="1400" dirty="0">
              <a:solidFill>
                <a:schemeClr val="tx2"/>
              </a:solidFill>
              <a:latin typeface="Times New Roman" panose="02020603050405020304" pitchFamily="18" charset="0"/>
              <a:ea typeface="Open Sans Light" panose="020B0306030504020204" pitchFamily="34" charset="0"/>
              <a:cs typeface="Times New Roman" panose="02020603050405020304" pitchFamily="18" charset="0"/>
            </a:endParaRPr>
          </a:p>
          <a:p>
            <a:r>
              <a:rPr lang="vi-VN" sz="1400" dirty="0">
                <a:solidFill>
                  <a:schemeClr val="tx2"/>
                </a:solidFill>
                <a:latin typeface="Times New Roman" panose="02020603050405020304" pitchFamily="18" charset="0"/>
                <a:ea typeface="Open Sans Light" panose="020B0306030504020204" pitchFamily="34" charset="0"/>
                <a:cs typeface="Times New Roman" panose="02020603050405020304" pitchFamily="18" charset="0"/>
              </a:rPr>
              <a:t>_ </a:t>
            </a:r>
            <a:r>
              <a:rPr lang="vi-VN" sz="1400" b="1" dirty="0">
                <a:solidFill>
                  <a:schemeClr val="tx2"/>
                </a:solidFill>
                <a:latin typeface="Times New Roman" panose="02020603050405020304" pitchFamily="18" charset="0"/>
                <a:ea typeface="Open Sans Light" panose="020B0306030504020204" pitchFamily="34" charset="0"/>
                <a:cs typeface="Times New Roman" panose="02020603050405020304" pitchFamily="18" charset="0"/>
              </a:rPr>
              <a:t>Đầu ra</a:t>
            </a:r>
            <a:r>
              <a:rPr lang="vi-VN" sz="1400" dirty="0">
                <a:solidFill>
                  <a:schemeClr val="tx2"/>
                </a:solidFill>
                <a:latin typeface="Times New Roman" panose="02020603050405020304" pitchFamily="18" charset="0"/>
                <a:ea typeface="Open Sans Light" panose="020B0306030504020204" pitchFamily="34" charset="0"/>
                <a:cs typeface="Times New Roman" panose="02020603050405020304" pitchFamily="18" charset="0"/>
              </a:rPr>
              <a:t>: Văn bản được trích xuất và xử lý từ các tệp hoặc SDK cung cấp khả năng xử lý tệp.</a:t>
            </a:r>
          </a:p>
        </p:txBody>
      </p:sp>
    </p:spTree>
    <p:extLst>
      <p:ext uri="{BB962C8B-B14F-4D97-AF65-F5344CB8AC3E}">
        <p14:creationId xmlns:p14="http://schemas.microsoft.com/office/powerpoint/2010/main" val="42940120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8" name="Picture 54">
            <a:extLst>
              <a:ext uri="{FF2B5EF4-FFF2-40B4-BE49-F238E27FC236}">
                <a16:creationId xmlns:a16="http://schemas.microsoft.com/office/drawing/2014/main" id="{2CE40CB5-D9DA-C276-4CB6-D17554FEFFF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75962" y="598505"/>
            <a:ext cx="1935972" cy="138283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7C11BDB8-D085-3691-82AC-EE7EA6E67B79}"/>
              </a:ext>
            </a:extLst>
          </p:cNvPr>
          <p:cNvSpPr/>
          <p:nvPr/>
        </p:nvSpPr>
        <p:spPr>
          <a:xfrm>
            <a:off x="203306" y="342900"/>
            <a:ext cx="1212256" cy="1382835"/>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Sarabun" panose="00000500000000000000" pitchFamily="2" charset="-34"/>
            </a:endParaRPr>
          </a:p>
        </p:txBody>
      </p:sp>
      <p:sp>
        <p:nvSpPr>
          <p:cNvPr id="5" name="TextBox 4">
            <a:extLst>
              <a:ext uri="{FF2B5EF4-FFF2-40B4-BE49-F238E27FC236}">
                <a16:creationId xmlns:a16="http://schemas.microsoft.com/office/drawing/2014/main" id="{DC63BFB3-9ABD-5D37-2A38-02F1BD1041A5}"/>
              </a:ext>
            </a:extLst>
          </p:cNvPr>
          <p:cNvSpPr txBox="1"/>
          <p:nvPr/>
        </p:nvSpPr>
        <p:spPr>
          <a:xfrm>
            <a:off x="203305" y="81290"/>
            <a:ext cx="1063112" cy="261610"/>
          </a:xfrm>
          <a:prstGeom prst="rect">
            <a:avLst/>
          </a:prstGeom>
          <a:noFill/>
        </p:spPr>
        <p:txBody>
          <a:bodyPr wrap="none" rtlCol="0">
            <a:spAutoFit/>
          </a:bodyPr>
          <a:lstStyle/>
          <a:p>
            <a:r>
              <a:rPr lang="en-US" sz="1100" dirty="0">
                <a:cs typeface="Sarabun" panose="00000500000000000000" pitchFamily="2" charset="-34"/>
              </a:rPr>
              <a:t>First Party Data</a:t>
            </a:r>
          </a:p>
        </p:txBody>
      </p:sp>
      <p:sp>
        <p:nvSpPr>
          <p:cNvPr id="6" name="TextBox 5">
            <a:extLst>
              <a:ext uri="{FF2B5EF4-FFF2-40B4-BE49-F238E27FC236}">
                <a16:creationId xmlns:a16="http://schemas.microsoft.com/office/drawing/2014/main" id="{19FECAD1-24C4-F8E4-1AAF-597F473AB35A}"/>
              </a:ext>
            </a:extLst>
          </p:cNvPr>
          <p:cNvSpPr txBox="1"/>
          <p:nvPr/>
        </p:nvSpPr>
        <p:spPr>
          <a:xfrm>
            <a:off x="237388" y="351975"/>
            <a:ext cx="934871" cy="1200329"/>
          </a:xfrm>
          <a:prstGeom prst="rect">
            <a:avLst/>
          </a:prstGeom>
          <a:noFill/>
        </p:spPr>
        <p:txBody>
          <a:bodyPr wrap="none" rtlCol="0">
            <a:spAutoFit/>
          </a:bodyPr>
          <a:lstStyle/>
          <a:p>
            <a:r>
              <a:rPr lang="en-US" sz="1200" dirty="0">
                <a:cs typeface="Sarabun" panose="00000500000000000000" pitchFamily="2" charset="-34"/>
              </a:rPr>
              <a:t>POS</a:t>
            </a:r>
          </a:p>
          <a:p>
            <a:r>
              <a:rPr lang="en-US" sz="1200" dirty="0">
                <a:cs typeface="Sarabun" panose="00000500000000000000" pitchFamily="2" charset="-34"/>
              </a:rPr>
              <a:t>Website</a:t>
            </a:r>
          </a:p>
          <a:p>
            <a:r>
              <a:rPr lang="en-US" sz="1200" dirty="0">
                <a:cs typeface="Sarabun" panose="00000500000000000000" pitchFamily="2" charset="-34"/>
              </a:rPr>
              <a:t>Mobile App</a:t>
            </a:r>
          </a:p>
          <a:p>
            <a:r>
              <a:rPr lang="en-US" sz="1200" dirty="0">
                <a:cs typeface="Sarabun" panose="00000500000000000000" pitchFamily="2" charset="-34"/>
              </a:rPr>
              <a:t>Call Center</a:t>
            </a:r>
          </a:p>
          <a:p>
            <a:r>
              <a:rPr lang="en-US" sz="1200" dirty="0">
                <a:cs typeface="Sarabun" panose="00000500000000000000" pitchFamily="2" charset="-34"/>
              </a:rPr>
              <a:t>BCCS</a:t>
            </a:r>
          </a:p>
          <a:p>
            <a:r>
              <a:rPr lang="en-US" sz="1200" dirty="0" err="1">
                <a:cs typeface="Sarabun" panose="00000500000000000000" pitchFamily="2" charset="-34"/>
              </a:rPr>
              <a:t>vOCS</a:t>
            </a:r>
            <a:endParaRPr lang="en-US" sz="1200" dirty="0">
              <a:cs typeface="Sarabun" panose="00000500000000000000" pitchFamily="2" charset="-34"/>
            </a:endParaRPr>
          </a:p>
        </p:txBody>
      </p:sp>
      <p:sp>
        <p:nvSpPr>
          <p:cNvPr id="7" name="Rectangle: Rounded Corners 6">
            <a:extLst>
              <a:ext uri="{FF2B5EF4-FFF2-40B4-BE49-F238E27FC236}">
                <a16:creationId xmlns:a16="http://schemas.microsoft.com/office/drawing/2014/main" id="{F0A92BE4-8363-2F5C-B010-E4D06968E8E1}"/>
              </a:ext>
            </a:extLst>
          </p:cNvPr>
          <p:cNvSpPr/>
          <p:nvPr/>
        </p:nvSpPr>
        <p:spPr>
          <a:xfrm>
            <a:off x="203306" y="2037374"/>
            <a:ext cx="1440856" cy="1600438"/>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Sarabun" panose="00000500000000000000" pitchFamily="2" charset="-34"/>
            </a:endParaRPr>
          </a:p>
        </p:txBody>
      </p:sp>
      <p:sp>
        <p:nvSpPr>
          <p:cNvPr id="8" name="TextBox 7">
            <a:extLst>
              <a:ext uri="{FF2B5EF4-FFF2-40B4-BE49-F238E27FC236}">
                <a16:creationId xmlns:a16="http://schemas.microsoft.com/office/drawing/2014/main" id="{2028AFA3-5AD0-EAE4-1E44-FCA7D35FF03F}"/>
              </a:ext>
            </a:extLst>
          </p:cNvPr>
          <p:cNvSpPr txBox="1"/>
          <p:nvPr/>
        </p:nvSpPr>
        <p:spPr>
          <a:xfrm>
            <a:off x="203305" y="1775763"/>
            <a:ext cx="1114408" cy="261610"/>
          </a:xfrm>
          <a:prstGeom prst="rect">
            <a:avLst/>
          </a:prstGeom>
          <a:noFill/>
        </p:spPr>
        <p:txBody>
          <a:bodyPr wrap="none" rtlCol="0">
            <a:spAutoFit/>
          </a:bodyPr>
          <a:lstStyle/>
          <a:p>
            <a:r>
              <a:rPr lang="en-US" sz="1100" dirty="0">
                <a:cs typeface="Sarabun" panose="00000500000000000000" pitchFamily="2" charset="-34"/>
              </a:rPr>
              <a:t>Third Party Data</a:t>
            </a:r>
          </a:p>
        </p:txBody>
      </p:sp>
      <p:sp>
        <p:nvSpPr>
          <p:cNvPr id="9" name="TextBox 8">
            <a:extLst>
              <a:ext uri="{FF2B5EF4-FFF2-40B4-BE49-F238E27FC236}">
                <a16:creationId xmlns:a16="http://schemas.microsoft.com/office/drawing/2014/main" id="{24E88265-C970-F356-A8A4-272DD0FE19FC}"/>
              </a:ext>
            </a:extLst>
          </p:cNvPr>
          <p:cNvSpPr txBox="1"/>
          <p:nvPr/>
        </p:nvSpPr>
        <p:spPr>
          <a:xfrm>
            <a:off x="237388" y="2037374"/>
            <a:ext cx="1440856" cy="1384995"/>
          </a:xfrm>
          <a:prstGeom prst="rect">
            <a:avLst/>
          </a:prstGeom>
          <a:noFill/>
        </p:spPr>
        <p:txBody>
          <a:bodyPr wrap="square" rtlCol="0">
            <a:spAutoFit/>
          </a:bodyPr>
          <a:lstStyle/>
          <a:p>
            <a:r>
              <a:rPr lang="en-US" sz="1200" dirty="0">
                <a:cs typeface="Sarabun" panose="00000500000000000000" pitchFamily="2" charset="-34"/>
              </a:rPr>
              <a:t>Data Enrichment</a:t>
            </a:r>
          </a:p>
          <a:p>
            <a:r>
              <a:rPr lang="en-US" sz="1200" dirty="0">
                <a:cs typeface="Sarabun" panose="00000500000000000000" pitchFamily="2" charset="-34"/>
              </a:rPr>
              <a:t>Search</a:t>
            </a:r>
          </a:p>
          <a:p>
            <a:r>
              <a:rPr lang="en-US" sz="1200" dirty="0">
                <a:cs typeface="Sarabun" panose="00000500000000000000" pitchFamily="2" charset="-34"/>
              </a:rPr>
              <a:t>Social</a:t>
            </a:r>
          </a:p>
          <a:p>
            <a:r>
              <a:rPr lang="en-US" sz="1200" dirty="0">
                <a:cs typeface="Sarabun" panose="00000500000000000000" pitchFamily="2" charset="-34"/>
              </a:rPr>
              <a:t>Geography</a:t>
            </a:r>
          </a:p>
          <a:p>
            <a:r>
              <a:rPr lang="en-US" sz="1200" dirty="0" err="1">
                <a:cs typeface="Sarabun" panose="00000500000000000000" pitchFamily="2" charset="-34"/>
              </a:rPr>
              <a:t>DemoGraphics</a:t>
            </a:r>
            <a:endParaRPr lang="en-US" sz="1200" dirty="0">
              <a:cs typeface="Sarabun" panose="00000500000000000000" pitchFamily="2" charset="-34"/>
            </a:endParaRPr>
          </a:p>
          <a:p>
            <a:r>
              <a:rPr lang="en-US" sz="1200" dirty="0">
                <a:cs typeface="Sarabun" panose="00000500000000000000" pitchFamily="2" charset="-34"/>
              </a:rPr>
              <a:t>Psychographics</a:t>
            </a:r>
          </a:p>
          <a:p>
            <a:r>
              <a:rPr lang="en-US" sz="1200" dirty="0">
                <a:cs typeface="Sarabun" panose="00000500000000000000" pitchFamily="2" charset="-34"/>
              </a:rPr>
              <a:t>Other</a:t>
            </a:r>
          </a:p>
        </p:txBody>
      </p:sp>
      <p:pic>
        <p:nvPicPr>
          <p:cNvPr id="47" name="Picture 46">
            <a:extLst>
              <a:ext uri="{FF2B5EF4-FFF2-40B4-BE49-F238E27FC236}">
                <a16:creationId xmlns:a16="http://schemas.microsoft.com/office/drawing/2014/main" id="{0A5B75B6-92F1-996C-CED4-39401A7011F8}"/>
              </a:ext>
            </a:extLst>
          </p:cNvPr>
          <p:cNvPicPr>
            <a:picLocks noChangeAspect="1"/>
          </p:cNvPicPr>
          <p:nvPr/>
        </p:nvPicPr>
        <p:blipFill>
          <a:blip r:embed="rId4"/>
          <a:stretch>
            <a:fillRect/>
          </a:stretch>
        </p:blipFill>
        <p:spPr>
          <a:xfrm>
            <a:off x="359443" y="3863322"/>
            <a:ext cx="1056119" cy="1314847"/>
          </a:xfrm>
          <a:prstGeom prst="rect">
            <a:avLst/>
          </a:prstGeom>
        </p:spPr>
      </p:pic>
      <p:pic>
        <p:nvPicPr>
          <p:cNvPr id="53" name="Picture 52">
            <a:extLst>
              <a:ext uri="{FF2B5EF4-FFF2-40B4-BE49-F238E27FC236}">
                <a16:creationId xmlns:a16="http://schemas.microsoft.com/office/drawing/2014/main" id="{DA5EA5E1-A2CB-84FA-A28C-0E9847D31D5A}"/>
              </a:ext>
            </a:extLst>
          </p:cNvPr>
          <p:cNvPicPr>
            <a:picLocks noChangeAspect="1"/>
          </p:cNvPicPr>
          <p:nvPr/>
        </p:nvPicPr>
        <p:blipFill>
          <a:blip r:embed="rId5"/>
          <a:stretch>
            <a:fillRect/>
          </a:stretch>
        </p:blipFill>
        <p:spPr>
          <a:xfrm>
            <a:off x="1851368" y="4115781"/>
            <a:ext cx="829074" cy="466354"/>
          </a:xfrm>
          <a:prstGeom prst="rect">
            <a:avLst/>
          </a:prstGeom>
        </p:spPr>
      </p:pic>
      <p:grpSp>
        <p:nvGrpSpPr>
          <p:cNvPr id="63" name="Group 62">
            <a:extLst>
              <a:ext uri="{FF2B5EF4-FFF2-40B4-BE49-F238E27FC236}">
                <a16:creationId xmlns:a16="http://schemas.microsoft.com/office/drawing/2014/main" id="{41FA92BF-FBE9-9AC8-EFB7-0D43A81C5D2E}"/>
              </a:ext>
            </a:extLst>
          </p:cNvPr>
          <p:cNvGrpSpPr/>
          <p:nvPr/>
        </p:nvGrpSpPr>
        <p:grpSpPr>
          <a:xfrm>
            <a:off x="1982820" y="212095"/>
            <a:ext cx="1456129" cy="5197950"/>
            <a:chOff x="1928054" y="182941"/>
            <a:chExt cx="1456129" cy="5197950"/>
          </a:xfrm>
        </p:grpSpPr>
        <p:pic>
          <p:nvPicPr>
            <p:cNvPr id="1054" name="Picture 30">
              <a:extLst>
                <a:ext uri="{FF2B5EF4-FFF2-40B4-BE49-F238E27FC236}">
                  <a16:creationId xmlns:a16="http://schemas.microsoft.com/office/drawing/2014/main" id="{8E0C183C-D89A-1951-7095-2D5EA4614D2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99015" y="656117"/>
              <a:ext cx="1102032" cy="418241"/>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8E3D0799-342A-22E8-3C09-180011705492}"/>
                </a:ext>
              </a:extLst>
            </p:cNvPr>
            <p:cNvSpPr txBox="1"/>
            <p:nvPr/>
          </p:nvSpPr>
          <p:spPr>
            <a:xfrm>
              <a:off x="2204434" y="182941"/>
              <a:ext cx="750847" cy="369332"/>
            </a:xfrm>
            <a:prstGeom prst="rect">
              <a:avLst/>
            </a:prstGeom>
            <a:noFill/>
          </p:spPr>
          <p:txBody>
            <a:bodyPr wrap="none" rtlCol="0">
              <a:spAutoFit/>
            </a:bodyPr>
            <a:lstStyle/>
            <a:p>
              <a:r>
                <a:rPr lang="en-US" dirty="0">
                  <a:cs typeface="Sarabun" panose="00000500000000000000" pitchFamily="2" charset="-34"/>
                </a:rPr>
                <a:t>Ingest</a:t>
              </a:r>
            </a:p>
          </p:txBody>
        </p:sp>
        <p:sp>
          <p:nvSpPr>
            <p:cNvPr id="39" name="Rectangle: Rounded Corners 38">
              <a:extLst>
                <a:ext uri="{FF2B5EF4-FFF2-40B4-BE49-F238E27FC236}">
                  <a16:creationId xmlns:a16="http://schemas.microsoft.com/office/drawing/2014/main" id="{0B9CCBD5-0EAB-B7BB-934D-2C3CAC3956F1}"/>
                </a:ext>
              </a:extLst>
            </p:cNvPr>
            <p:cNvSpPr/>
            <p:nvPr/>
          </p:nvSpPr>
          <p:spPr>
            <a:xfrm>
              <a:off x="1928054" y="604030"/>
              <a:ext cx="1285369" cy="4776861"/>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Sarabun" panose="00000500000000000000" pitchFamily="2" charset="-34"/>
              </a:endParaRPr>
            </a:p>
          </p:txBody>
        </p:sp>
        <p:pic>
          <p:nvPicPr>
            <p:cNvPr id="1056" name="Picture 32">
              <a:extLst>
                <a:ext uri="{FF2B5EF4-FFF2-40B4-BE49-F238E27FC236}">
                  <a16:creationId xmlns:a16="http://schemas.microsoft.com/office/drawing/2014/main" id="{4058B65D-A8A4-5D97-324C-FFB5FF8B358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15448" y="958370"/>
              <a:ext cx="829073" cy="829073"/>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DD2A424E-FF59-E229-C6FF-37364709570F}"/>
                </a:ext>
              </a:extLst>
            </p:cNvPr>
            <p:cNvSpPr txBox="1"/>
            <p:nvPr/>
          </p:nvSpPr>
          <p:spPr>
            <a:xfrm>
              <a:off x="2036098" y="1760997"/>
              <a:ext cx="938077" cy="253916"/>
            </a:xfrm>
            <a:prstGeom prst="rect">
              <a:avLst/>
            </a:prstGeom>
            <a:noFill/>
          </p:spPr>
          <p:txBody>
            <a:bodyPr wrap="none" rtlCol="0">
              <a:spAutoFit/>
            </a:bodyPr>
            <a:lstStyle/>
            <a:p>
              <a:r>
                <a:rPr lang="en-US" sz="1050" dirty="0">
                  <a:cs typeface="Sarabun" panose="00000500000000000000" pitchFamily="2" charset="-34"/>
                </a:rPr>
                <a:t>Services Hubs</a:t>
              </a:r>
            </a:p>
          </p:txBody>
        </p:sp>
        <p:pic>
          <p:nvPicPr>
            <p:cNvPr id="1058" name="Picture 34">
              <a:extLst>
                <a:ext uri="{FF2B5EF4-FFF2-40B4-BE49-F238E27FC236}">
                  <a16:creationId xmlns:a16="http://schemas.microsoft.com/office/drawing/2014/main" id="{7EB56A0C-4D1A-AA8F-41DE-F83A9D5B548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73461" y="2014913"/>
              <a:ext cx="987771" cy="98777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extLst>
                <a:ext uri="{FF2B5EF4-FFF2-40B4-BE49-F238E27FC236}">
                  <a16:creationId xmlns:a16="http://schemas.microsoft.com/office/drawing/2014/main" id="{2DBEE941-3E4C-2DF9-437A-34236AEE7503}"/>
                </a:ext>
              </a:extLst>
            </p:cNvPr>
            <p:cNvPicPr>
              <a:picLocks noChangeAspect="1"/>
            </p:cNvPicPr>
            <p:nvPr/>
          </p:nvPicPr>
          <p:blipFill>
            <a:blip r:embed="rId9"/>
            <a:stretch>
              <a:fillRect/>
            </a:stretch>
          </p:blipFill>
          <p:spPr>
            <a:xfrm>
              <a:off x="2249346" y="3055955"/>
              <a:ext cx="627323" cy="627323"/>
            </a:xfrm>
            <a:prstGeom prst="rect">
              <a:avLst/>
            </a:prstGeom>
          </p:spPr>
        </p:pic>
        <p:sp>
          <p:nvSpPr>
            <p:cNvPr id="44" name="TextBox 43">
              <a:extLst>
                <a:ext uri="{FF2B5EF4-FFF2-40B4-BE49-F238E27FC236}">
                  <a16:creationId xmlns:a16="http://schemas.microsoft.com/office/drawing/2014/main" id="{AB9F9EA0-2EE5-BC77-C3DF-5A004D671D20}"/>
                </a:ext>
              </a:extLst>
            </p:cNvPr>
            <p:cNvSpPr txBox="1"/>
            <p:nvPr/>
          </p:nvSpPr>
          <p:spPr>
            <a:xfrm>
              <a:off x="2148874" y="3713596"/>
              <a:ext cx="788999" cy="253916"/>
            </a:xfrm>
            <a:prstGeom prst="rect">
              <a:avLst/>
            </a:prstGeom>
            <a:noFill/>
          </p:spPr>
          <p:txBody>
            <a:bodyPr wrap="none" rtlCol="0">
              <a:spAutoFit/>
            </a:bodyPr>
            <a:lstStyle/>
            <a:p>
              <a:r>
                <a:rPr lang="en-US" sz="1050" dirty="0">
                  <a:cs typeface="Sarabun" panose="00000500000000000000" pitchFamily="2" charset="-34"/>
                </a:rPr>
                <a:t>Event hubs</a:t>
              </a:r>
            </a:p>
          </p:txBody>
        </p:sp>
        <p:pic>
          <p:nvPicPr>
            <p:cNvPr id="56" name="Picture 55">
              <a:extLst>
                <a:ext uri="{FF2B5EF4-FFF2-40B4-BE49-F238E27FC236}">
                  <a16:creationId xmlns:a16="http://schemas.microsoft.com/office/drawing/2014/main" id="{C1FFBF7D-63FA-0582-2AB1-B5E75CC775D9}"/>
                </a:ext>
              </a:extLst>
            </p:cNvPr>
            <p:cNvPicPr>
              <a:picLocks noChangeAspect="1"/>
            </p:cNvPicPr>
            <p:nvPr/>
          </p:nvPicPr>
          <p:blipFill>
            <a:blip r:embed="rId10"/>
            <a:stretch>
              <a:fillRect/>
            </a:stretch>
          </p:blipFill>
          <p:spPr>
            <a:xfrm>
              <a:off x="2228786" y="4039504"/>
              <a:ext cx="1155397" cy="520651"/>
            </a:xfrm>
            <a:prstGeom prst="rect">
              <a:avLst/>
            </a:prstGeom>
          </p:spPr>
        </p:pic>
        <p:sp>
          <p:nvSpPr>
            <p:cNvPr id="57" name="TextBox 56">
              <a:extLst>
                <a:ext uri="{FF2B5EF4-FFF2-40B4-BE49-F238E27FC236}">
                  <a16:creationId xmlns:a16="http://schemas.microsoft.com/office/drawing/2014/main" id="{E0C0776A-3626-5652-26E9-62C4C6F2732B}"/>
                </a:ext>
              </a:extLst>
            </p:cNvPr>
            <p:cNvSpPr txBox="1"/>
            <p:nvPr/>
          </p:nvSpPr>
          <p:spPr>
            <a:xfrm>
              <a:off x="2260917" y="4600804"/>
              <a:ext cx="673582" cy="253916"/>
            </a:xfrm>
            <a:prstGeom prst="rect">
              <a:avLst/>
            </a:prstGeom>
            <a:noFill/>
          </p:spPr>
          <p:txBody>
            <a:bodyPr wrap="none" rtlCol="0">
              <a:spAutoFit/>
            </a:bodyPr>
            <a:lstStyle/>
            <a:p>
              <a:r>
                <a:rPr lang="en-US" sz="1050" dirty="0">
                  <a:cs typeface="Sarabun" panose="00000500000000000000" pitchFamily="2" charset="-34"/>
                </a:rPr>
                <a:t>Pipelines</a:t>
              </a:r>
            </a:p>
          </p:txBody>
        </p:sp>
        <p:sp>
          <p:nvSpPr>
            <p:cNvPr id="59" name="TextBox 58">
              <a:extLst>
                <a:ext uri="{FF2B5EF4-FFF2-40B4-BE49-F238E27FC236}">
                  <a16:creationId xmlns:a16="http://schemas.microsoft.com/office/drawing/2014/main" id="{E99777C1-4DE3-40D0-6D3E-F5D9AE61306D}"/>
                </a:ext>
              </a:extLst>
            </p:cNvPr>
            <p:cNvSpPr txBox="1"/>
            <p:nvPr/>
          </p:nvSpPr>
          <p:spPr>
            <a:xfrm>
              <a:off x="1997232" y="4830869"/>
              <a:ext cx="1230610" cy="338554"/>
            </a:xfrm>
            <a:prstGeom prst="rect">
              <a:avLst/>
            </a:prstGeom>
            <a:noFill/>
          </p:spPr>
          <p:txBody>
            <a:bodyPr wrap="square">
              <a:spAutoFit/>
            </a:bodyPr>
            <a:lstStyle/>
            <a:p>
              <a:pPr algn="ctr"/>
              <a:r>
                <a:rPr lang="en-US" sz="800" i="1" dirty="0">
                  <a:cs typeface="Sarabun" panose="00000500000000000000" pitchFamily="2" charset="-34"/>
                </a:rPr>
                <a:t>Scheduled/Event – Triggered data ingestion</a:t>
              </a:r>
            </a:p>
          </p:txBody>
        </p:sp>
      </p:grpSp>
      <p:grpSp>
        <p:nvGrpSpPr>
          <p:cNvPr id="1033" name="Group 1032">
            <a:extLst>
              <a:ext uri="{FF2B5EF4-FFF2-40B4-BE49-F238E27FC236}">
                <a16:creationId xmlns:a16="http://schemas.microsoft.com/office/drawing/2014/main" id="{8DA04472-03AB-3A62-F357-6FC686D780E2}"/>
              </a:ext>
            </a:extLst>
          </p:cNvPr>
          <p:cNvGrpSpPr/>
          <p:nvPr/>
        </p:nvGrpSpPr>
        <p:grpSpPr>
          <a:xfrm>
            <a:off x="3148901" y="5848618"/>
            <a:ext cx="5560983" cy="856646"/>
            <a:chOff x="1999015" y="5460993"/>
            <a:chExt cx="5560983" cy="856646"/>
          </a:xfrm>
        </p:grpSpPr>
        <p:sp>
          <p:nvSpPr>
            <p:cNvPr id="41" name="Rectangle: Rounded Corners 40">
              <a:extLst>
                <a:ext uri="{FF2B5EF4-FFF2-40B4-BE49-F238E27FC236}">
                  <a16:creationId xmlns:a16="http://schemas.microsoft.com/office/drawing/2014/main" id="{59CBE872-759F-B76E-CAF7-F76E04B1B27E}"/>
                </a:ext>
              </a:extLst>
            </p:cNvPr>
            <p:cNvSpPr/>
            <p:nvPr/>
          </p:nvSpPr>
          <p:spPr>
            <a:xfrm>
              <a:off x="1999015" y="5507680"/>
              <a:ext cx="5560983" cy="784536"/>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Sarabun" panose="00000500000000000000" pitchFamily="2" charset="-34"/>
              </a:endParaRPr>
            </a:p>
          </p:txBody>
        </p:sp>
        <p:sp>
          <p:nvSpPr>
            <p:cNvPr id="60" name="TextBox 59">
              <a:extLst>
                <a:ext uri="{FF2B5EF4-FFF2-40B4-BE49-F238E27FC236}">
                  <a16:creationId xmlns:a16="http://schemas.microsoft.com/office/drawing/2014/main" id="{ACC771A9-58D1-5A8A-71BC-BA11E30D808E}"/>
                </a:ext>
              </a:extLst>
            </p:cNvPr>
            <p:cNvSpPr txBox="1"/>
            <p:nvPr/>
          </p:nvSpPr>
          <p:spPr>
            <a:xfrm>
              <a:off x="1999015" y="6040640"/>
              <a:ext cx="835613" cy="276999"/>
            </a:xfrm>
            <a:prstGeom prst="rect">
              <a:avLst/>
            </a:prstGeom>
            <a:noFill/>
          </p:spPr>
          <p:txBody>
            <a:bodyPr wrap="none" rtlCol="0">
              <a:spAutoFit/>
            </a:bodyPr>
            <a:lstStyle/>
            <a:p>
              <a:r>
                <a:rPr lang="en-US" sz="1200" dirty="0">
                  <a:cs typeface="Sarabun" panose="00000500000000000000" pitchFamily="2" charset="-34"/>
                </a:rPr>
                <a:t>Connector</a:t>
              </a:r>
            </a:p>
          </p:txBody>
        </p:sp>
        <p:pic>
          <p:nvPicPr>
            <p:cNvPr id="1070" name="Picture 46">
              <a:extLst>
                <a:ext uri="{FF2B5EF4-FFF2-40B4-BE49-F238E27FC236}">
                  <a16:creationId xmlns:a16="http://schemas.microsoft.com/office/drawing/2014/main" id="{ADB2F0B5-78D9-93B0-0D2F-6AA6E3FC8A2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036098" y="5460993"/>
              <a:ext cx="15240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48">
              <a:extLst>
                <a:ext uri="{FF2B5EF4-FFF2-40B4-BE49-F238E27FC236}">
                  <a16:creationId xmlns:a16="http://schemas.microsoft.com/office/drawing/2014/main" id="{37A6F38A-CFC8-3D59-A669-B5A2E99AC96A}"/>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713652" y="5508665"/>
              <a:ext cx="1247775"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74" name="Picture 50">
              <a:extLst>
                <a:ext uri="{FF2B5EF4-FFF2-40B4-BE49-F238E27FC236}">
                  <a16:creationId xmlns:a16="http://schemas.microsoft.com/office/drawing/2014/main" id="{315F71D6-968C-6915-A63A-E022EE5853D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890340" y="5570589"/>
              <a:ext cx="1552575" cy="5334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a:extLst>
                <a:ext uri="{FF2B5EF4-FFF2-40B4-BE49-F238E27FC236}">
                  <a16:creationId xmlns:a16="http://schemas.microsoft.com/office/drawing/2014/main" id="{61BFE6DC-95C2-08A1-3CCE-C3C3E2737CAE}"/>
                </a:ext>
              </a:extLst>
            </p:cNvPr>
            <p:cNvPicPr>
              <a:picLocks noChangeAspect="1"/>
            </p:cNvPicPr>
            <p:nvPr/>
          </p:nvPicPr>
          <p:blipFill>
            <a:blip r:embed="rId14"/>
            <a:stretch>
              <a:fillRect/>
            </a:stretch>
          </p:blipFill>
          <p:spPr>
            <a:xfrm>
              <a:off x="6553968" y="5546353"/>
              <a:ext cx="581871" cy="581871"/>
            </a:xfrm>
            <a:prstGeom prst="rect">
              <a:avLst/>
            </a:prstGeom>
          </p:spPr>
        </p:pic>
      </p:grpSp>
      <p:sp>
        <p:nvSpPr>
          <p:cNvPr id="1024" name="Rectangle: Rounded Corners 1023">
            <a:extLst>
              <a:ext uri="{FF2B5EF4-FFF2-40B4-BE49-F238E27FC236}">
                <a16:creationId xmlns:a16="http://schemas.microsoft.com/office/drawing/2014/main" id="{D7E12B1B-2E16-6542-E2F4-F204C19B616F}"/>
              </a:ext>
            </a:extLst>
          </p:cNvPr>
          <p:cNvSpPr/>
          <p:nvPr/>
        </p:nvSpPr>
        <p:spPr>
          <a:xfrm>
            <a:off x="3579403" y="663836"/>
            <a:ext cx="1660191" cy="4746093"/>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Sarabun" panose="00000500000000000000" pitchFamily="2" charset="-34"/>
            </a:endParaRPr>
          </a:p>
        </p:txBody>
      </p:sp>
      <p:sp>
        <p:nvSpPr>
          <p:cNvPr id="1025" name="TextBox 1024">
            <a:extLst>
              <a:ext uri="{FF2B5EF4-FFF2-40B4-BE49-F238E27FC236}">
                <a16:creationId xmlns:a16="http://schemas.microsoft.com/office/drawing/2014/main" id="{F27889B1-E3AE-515B-55E0-40C7E577C175}"/>
              </a:ext>
            </a:extLst>
          </p:cNvPr>
          <p:cNvSpPr txBox="1"/>
          <p:nvPr/>
        </p:nvSpPr>
        <p:spPr>
          <a:xfrm>
            <a:off x="3835447" y="271161"/>
            <a:ext cx="895502" cy="369332"/>
          </a:xfrm>
          <a:prstGeom prst="rect">
            <a:avLst/>
          </a:prstGeom>
          <a:noFill/>
        </p:spPr>
        <p:txBody>
          <a:bodyPr wrap="none" rtlCol="0">
            <a:spAutoFit/>
          </a:bodyPr>
          <a:lstStyle/>
          <a:p>
            <a:r>
              <a:rPr lang="en-US" dirty="0">
                <a:cs typeface="Sarabun" panose="00000500000000000000" pitchFamily="2" charset="-34"/>
              </a:rPr>
              <a:t>Storage</a:t>
            </a:r>
          </a:p>
        </p:txBody>
      </p:sp>
      <p:pic>
        <p:nvPicPr>
          <p:cNvPr id="1080" name="Picture 56">
            <a:extLst>
              <a:ext uri="{FF2B5EF4-FFF2-40B4-BE49-F238E27FC236}">
                <a16:creationId xmlns:a16="http://schemas.microsoft.com/office/drawing/2014/main" id="{D14A3B11-72B1-ADB6-46BE-AEE2FEACBEF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06963" y="1838745"/>
            <a:ext cx="1854240" cy="141596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1026">
            <a:extLst>
              <a:ext uri="{FF2B5EF4-FFF2-40B4-BE49-F238E27FC236}">
                <a16:creationId xmlns:a16="http://schemas.microsoft.com/office/drawing/2014/main" id="{87149304-3FC7-D2AC-1BD8-854C88F93444}"/>
              </a:ext>
            </a:extLst>
          </p:cNvPr>
          <p:cNvPicPr>
            <a:picLocks noChangeAspect="1"/>
          </p:cNvPicPr>
          <p:nvPr/>
        </p:nvPicPr>
        <p:blipFill>
          <a:blip r:embed="rId16"/>
          <a:stretch>
            <a:fillRect/>
          </a:stretch>
        </p:blipFill>
        <p:spPr>
          <a:xfrm>
            <a:off x="3725399" y="3032207"/>
            <a:ext cx="1343415" cy="1343415"/>
          </a:xfrm>
          <a:prstGeom prst="rect">
            <a:avLst/>
          </a:prstGeom>
        </p:spPr>
      </p:pic>
      <p:sp>
        <p:nvSpPr>
          <p:cNvPr id="1035" name="Rectangle: Rounded Corners 1034">
            <a:extLst>
              <a:ext uri="{FF2B5EF4-FFF2-40B4-BE49-F238E27FC236}">
                <a16:creationId xmlns:a16="http://schemas.microsoft.com/office/drawing/2014/main" id="{5159BBFC-58C8-56B5-8243-20997FDDEE53}"/>
              </a:ext>
            </a:extLst>
          </p:cNvPr>
          <p:cNvSpPr/>
          <p:nvPr/>
        </p:nvSpPr>
        <p:spPr>
          <a:xfrm>
            <a:off x="5553484" y="1811468"/>
            <a:ext cx="1766909" cy="1373140"/>
          </a:xfrm>
          <a:prstGeom prst="roundRect">
            <a:avLst/>
          </a:prstGeom>
          <a:noFill/>
          <a:ln>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Sarabun" panose="00000500000000000000" pitchFamily="2" charset="-34"/>
            </a:endParaRPr>
          </a:p>
        </p:txBody>
      </p:sp>
      <p:sp>
        <p:nvSpPr>
          <p:cNvPr id="1037" name="TextBox 1036">
            <a:extLst>
              <a:ext uri="{FF2B5EF4-FFF2-40B4-BE49-F238E27FC236}">
                <a16:creationId xmlns:a16="http://schemas.microsoft.com/office/drawing/2014/main" id="{C382BE56-F169-5761-C3AA-DCE7610AB8F8}"/>
              </a:ext>
            </a:extLst>
          </p:cNvPr>
          <p:cNvSpPr txBox="1"/>
          <p:nvPr/>
        </p:nvSpPr>
        <p:spPr>
          <a:xfrm>
            <a:off x="3865013" y="5090226"/>
            <a:ext cx="1213794" cy="261610"/>
          </a:xfrm>
          <a:prstGeom prst="rect">
            <a:avLst/>
          </a:prstGeom>
          <a:noFill/>
        </p:spPr>
        <p:txBody>
          <a:bodyPr wrap="none" rtlCol="0">
            <a:spAutoFit/>
          </a:bodyPr>
          <a:lstStyle/>
          <a:p>
            <a:r>
              <a:rPr lang="en-US" sz="1100" dirty="0">
                <a:cs typeface="Sarabun" panose="00000500000000000000" pitchFamily="2" charset="-34"/>
              </a:rPr>
              <a:t>Metadata Storage</a:t>
            </a:r>
          </a:p>
        </p:txBody>
      </p:sp>
      <p:sp>
        <p:nvSpPr>
          <p:cNvPr id="1067" name="Rectangle: Rounded Corners 1066">
            <a:extLst>
              <a:ext uri="{FF2B5EF4-FFF2-40B4-BE49-F238E27FC236}">
                <a16:creationId xmlns:a16="http://schemas.microsoft.com/office/drawing/2014/main" id="{470C6A93-0000-EEB6-7441-097AF6F4CCF0}"/>
              </a:ext>
            </a:extLst>
          </p:cNvPr>
          <p:cNvSpPr/>
          <p:nvPr/>
        </p:nvSpPr>
        <p:spPr>
          <a:xfrm>
            <a:off x="7768506" y="634161"/>
            <a:ext cx="1524000" cy="1877495"/>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Sarabun" panose="00000500000000000000" pitchFamily="2" charset="-34"/>
            </a:endParaRPr>
          </a:p>
        </p:txBody>
      </p:sp>
      <p:sp>
        <p:nvSpPr>
          <p:cNvPr id="1068" name="TextBox 1067">
            <a:extLst>
              <a:ext uri="{FF2B5EF4-FFF2-40B4-BE49-F238E27FC236}">
                <a16:creationId xmlns:a16="http://schemas.microsoft.com/office/drawing/2014/main" id="{AE9DDDBB-87E4-DB1A-AB2B-B76F020E607A}"/>
              </a:ext>
            </a:extLst>
          </p:cNvPr>
          <p:cNvSpPr txBox="1"/>
          <p:nvPr/>
        </p:nvSpPr>
        <p:spPr>
          <a:xfrm>
            <a:off x="7614407" y="327536"/>
            <a:ext cx="675185" cy="338554"/>
          </a:xfrm>
          <a:prstGeom prst="rect">
            <a:avLst/>
          </a:prstGeom>
          <a:noFill/>
        </p:spPr>
        <p:txBody>
          <a:bodyPr wrap="none" rtlCol="0">
            <a:spAutoFit/>
          </a:bodyPr>
          <a:lstStyle/>
          <a:p>
            <a:r>
              <a:rPr lang="en-US" sz="1600" dirty="0">
                <a:cs typeface="Sarabun" panose="00000500000000000000" pitchFamily="2" charset="-34"/>
              </a:rPr>
              <a:t>Serve</a:t>
            </a:r>
          </a:p>
        </p:txBody>
      </p:sp>
      <p:sp>
        <p:nvSpPr>
          <p:cNvPr id="1069" name="Rectangle: Rounded Corners 1068">
            <a:extLst>
              <a:ext uri="{FF2B5EF4-FFF2-40B4-BE49-F238E27FC236}">
                <a16:creationId xmlns:a16="http://schemas.microsoft.com/office/drawing/2014/main" id="{EE609101-0BA2-56F6-E531-9535B11A3A6A}"/>
              </a:ext>
            </a:extLst>
          </p:cNvPr>
          <p:cNvSpPr/>
          <p:nvPr/>
        </p:nvSpPr>
        <p:spPr>
          <a:xfrm>
            <a:off x="10160619" y="5205819"/>
            <a:ext cx="1524000" cy="1247283"/>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Sarabun" panose="00000500000000000000" pitchFamily="2" charset="-34"/>
            </a:endParaRPr>
          </a:p>
        </p:txBody>
      </p:sp>
      <p:sp>
        <p:nvSpPr>
          <p:cNvPr id="1071" name="TextBox 1070">
            <a:extLst>
              <a:ext uri="{FF2B5EF4-FFF2-40B4-BE49-F238E27FC236}">
                <a16:creationId xmlns:a16="http://schemas.microsoft.com/office/drawing/2014/main" id="{FA723B85-53FF-B39B-2A55-9ACFBD240191}"/>
              </a:ext>
            </a:extLst>
          </p:cNvPr>
          <p:cNvSpPr txBox="1"/>
          <p:nvPr/>
        </p:nvSpPr>
        <p:spPr>
          <a:xfrm>
            <a:off x="10085206" y="4753944"/>
            <a:ext cx="990977" cy="369332"/>
          </a:xfrm>
          <a:prstGeom prst="rect">
            <a:avLst/>
          </a:prstGeom>
          <a:noFill/>
        </p:spPr>
        <p:txBody>
          <a:bodyPr wrap="none" rtlCol="0">
            <a:spAutoFit/>
          </a:bodyPr>
          <a:lstStyle/>
          <a:p>
            <a:r>
              <a:rPr lang="en-US" dirty="0">
                <a:cs typeface="Sarabun" panose="00000500000000000000" pitchFamily="2" charset="-34"/>
              </a:rPr>
              <a:t>Business</a:t>
            </a:r>
          </a:p>
        </p:txBody>
      </p:sp>
      <p:sp>
        <p:nvSpPr>
          <p:cNvPr id="1073" name="TextBox 1072">
            <a:extLst>
              <a:ext uri="{FF2B5EF4-FFF2-40B4-BE49-F238E27FC236}">
                <a16:creationId xmlns:a16="http://schemas.microsoft.com/office/drawing/2014/main" id="{FC1C12DD-24E9-4AFC-1E42-539AC4C01643}"/>
              </a:ext>
            </a:extLst>
          </p:cNvPr>
          <p:cNvSpPr txBox="1"/>
          <p:nvPr/>
        </p:nvSpPr>
        <p:spPr>
          <a:xfrm>
            <a:off x="10242159" y="5262563"/>
            <a:ext cx="1360919" cy="1107996"/>
          </a:xfrm>
          <a:prstGeom prst="rect">
            <a:avLst/>
          </a:prstGeom>
          <a:noFill/>
        </p:spPr>
        <p:txBody>
          <a:bodyPr wrap="square" rtlCol="0">
            <a:spAutoFit/>
          </a:bodyPr>
          <a:lstStyle/>
          <a:p>
            <a:r>
              <a:rPr lang="en-US" sz="1100" dirty="0">
                <a:cs typeface="Sarabun" panose="00000500000000000000" pitchFamily="2" charset="-34"/>
              </a:rPr>
              <a:t>Campaign</a:t>
            </a:r>
          </a:p>
          <a:p>
            <a:r>
              <a:rPr lang="en-US" sz="1100" dirty="0">
                <a:cs typeface="Sarabun" panose="00000500000000000000" pitchFamily="2" charset="-34"/>
              </a:rPr>
              <a:t>Analytics</a:t>
            </a:r>
          </a:p>
          <a:p>
            <a:r>
              <a:rPr lang="en-US" sz="1100" dirty="0">
                <a:cs typeface="Sarabun" panose="00000500000000000000" pitchFamily="2" charset="-34"/>
              </a:rPr>
              <a:t>Applications</a:t>
            </a:r>
          </a:p>
          <a:p>
            <a:r>
              <a:rPr lang="en-US" sz="1100" dirty="0">
                <a:cs typeface="Sarabun" panose="00000500000000000000" pitchFamily="2" charset="-34"/>
              </a:rPr>
              <a:t>Recommendation System</a:t>
            </a:r>
          </a:p>
          <a:p>
            <a:r>
              <a:rPr lang="en-US" sz="1100" dirty="0">
                <a:cs typeface="Sarabun" panose="00000500000000000000" pitchFamily="2" charset="-34"/>
              </a:rPr>
              <a:t>Data Share</a:t>
            </a:r>
          </a:p>
        </p:txBody>
      </p:sp>
      <p:pic>
        <p:nvPicPr>
          <p:cNvPr id="1075" name="Picture 1074">
            <a:extLst>
              <a:ext uri="{FF2B5EF4-FFF2-40B4-BE49-F238E27FC236}">
                <a16:creationId xmlns:a16="http://schemas.microsoft.com/office/drawing/2014/main" id="{0AADD84F-AEF4-E5B6-9F84-E239A5638573}"/>
              </a:ext>
            </a:extLst>
          </p:cNvPr>
          <p:cNvPicPr>
            <a:picLocks noChangeAspect="1"/>
          </p:cNvPicPr>
          <p:nvPr/>
        </p:nvPicPr>
        <p:blipFill rotWithShape="1">
          <a:blip r:embed="rId17"/>
          <a:srcRect b="8321"/>
          <a:stretch/>
        </p:blipFill>
        <p:spPr>
          <a:xfrm>
            <a:off x="8210239" y="660488"/>
            <a:ext cx="688355" cy="681567"/>
          </a:xfrm>
          <a:prstGeom prst="rect">
            <a:avLst/>
          </a:prstGeom>
        </p:spPr>
      </p:pic>
      <p:pic>
        <p:nvPicPr>
          <p:cNvPr id="1076" name="Picture 32">
            <a:extLst>
              <a:ext uri="{FF2B5EF4-FFF2-40B4-BE49-F238E27FC236}">
                <a16:creationId xmlns:a16="http://schemas.microsoft.com/office/drawing/2014/main" id="{147736F6-182D-A156-99B2-DC31005BDC66}"/>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660905" y="1323580"/>
            <a:ext cx="549354" cy="549354"/>
          </a:xfrm>
          <a:prstGeom prst="rect">
            <a:avLst/>
          </a:prstGeom>
          <a:noFill/>
          <a:extLst>
            <a:ext uri="{909E8E84-426E-40DD-AFC4-6F175D3DCCD1}">
              <a14:hiddenFill xmlns:a14="http://schemas.microsoft.com/office/drawing/2010/main">
                <a:solidFill>
                  <a:srgbClr val="FFFFFF"/>
                </a:solidFill>
              </a14:hiddenFill>
            </a:ext>
          </a:extLst>
        </p:spPr>
      </p:pic>
      <p:pic>
        <p:nvPicPr>
          <p:cNvPr id="1079" name="Picture 1078">
            <a:extLst>
              <a:ext uri="{FF2B5EF4-FFF2-40B4-BE49-F238E27FC236}">
                <a16:creationId xmlns:a16="http://schemas.microsoft.com/office/drawing/2014/main" id="{C9266177-E373-8B94-0314-4E6BF9ABE384}"/>
              </a:ext>
            </a:extLst>
          </p:cNvPr>
          <p:cNvPicPr>
            <a:picLocks noChangeAspect="1"/>
          </p:cNvPicPr>
          <p:nvPr/>
        </p:nvPicPr>
        <p:blipFill>
          <a:blip r:embed="rId19"/>
          <a:stretch>
            <a:fillRect/>
          </a:stretch>
        </p:blipFill>
        <p:spPr>
          <a:xfrm>
            <a:off x="8378141" y="1823478"/>
            <a:ext cx="484171" cy="484171"/>
          </a:xfrm>
          <a:prstGeom prst="rect">
            <a:avLst/>
          </a:prstGeom>
        </p:spPr>
      </p:pic>
      <p:pic>
        <p:nvPicPr>
          <p:cNvPr id="1081" name="Picture 34">
            <a:extLst>
              <a:ext uri="{FF2B5EF4-FFF2-40B4-BE49-F238E27FC236}">
                <a16:creationId xmlns:a16="http://schemas.microsoft.com/office/drawing/2014/main" id="{ACD6883F-BB2A-724E-68B2-E91D4FE82DDF}"/>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761219" y="1287529"/>
            <a:ext cx="688354" cy="688354"/>
          </a:xfrm>
          <a:prstGeom prst="rect">
            <a:avLst/>
          </a:prstGeom>
          <a:noFill/>
          <a:extLst>
            <a:ext uri="{909E8E84-426E-40DD-AFC4-6F175D3DCCD1}">
              <a14:hiddenFill xmlns:a14="http://schemas.microsoft.com/office/drawing/2010/main">
                <a:solidFill>
                  <a:srgbClr val="FFFFFF"/>
                </a:solidFill>
              </a14:hiddenFill>
            </a:ext>
          </a:extLst>
        </p:spPr>
      </p:pic>
      <p:sp>
        <p:nvSpPr>
          <p:cNvPr id="1083" name="TextBox 1082">
            <a:extLst>
              <a:ext uri="{FF2B5EF4-FFF2-40B4-BE49-F238E27FC236}">
                <a16:creationId xmlns:a16="http://schemas.microsoft.com/office/drawing/2014/main" id="{0CF09AFF-7884-022B-DD41-7FF60FAB9519}"/>
              </a:ext>
            </a:extLst>
          </p:cNvPr>
          <p:cNvSpPr txBox="1"/>
          <p:nvPr/>
        </p:nvSpPr>
        <p:spPr>
          <a:xfrm>
            <a:off x="8169459" y="2270922"/>
            <a:ext cx="809837" cy="261610"/>
          </a:xfrm>
          <a:prstGeom prst="rect">
            <a:avLst/>
          </a:prstGeom>
          <a:noFill/>
        </p:spPr>
        <p:txBody>
          <a:bodyPr wrap="none" rtlCol="0">
            <a:spAutoFit/>
          </a:bodyPr>
          <a:lstStyle/>
          <a:p>
            <a:r>
              <a:rPr lang="en-US" sz="1100" dirty="0">
                <a:cs typeface="Sarabun" panose="00000500000000000000" pitchFamily="2" charset="-34"/>
              </a:rPr>
              <a:t>Data Share</a:t>
            </a:r>
          </a:p>
        </p:txBody>
      </p:sp>
      <p:sp>
        <p:nvSpPr>
          <p:cNvPr id="1104" name="Arrow: Right 1103">
            <a:extLst>
              <a:ext uri="{FF2B5EF4-FFF2-40B4-BE49-F238E27FC236}">
                <a16:creationId xmlns:a16="http://schemas.microsoft.com/office/drawing/2014/main" id="{F7832FFA-468A-7A46-D91F-31A9991160E6}"/>
              </a:ext>
            </a:extLst>
          </p:cNvPr>
          <p:cNvSpPr/>
          <p:nvPr/>
        </p:nvSpPr>
        <p:spPr>
          <a:xfrm>
            <a:off x="1463081" y="969801"/>
            <a:ext cx="481693" cy="240501"/>
          </a:xfrm>
          <a:prstGeom prst="righ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Sarabun" panose="00000500000000000000" pitchFamily="2" charset="-34"/>
            </a:endParaRPr>
          </a:p>
        </p:txBody>
      </p:sp>
      <p:sp>
        <p:nvSpPr>
          <p:cNvPr id="1105" name="Arrow: Right 1104">
            <a:extLst>
              <a:ext uri="{FF2B5EF4-FFF2-40B4-BE49-F238E27FC236}">
                <a16:creationId xmlns:a16="http://schemas.microsoft.com/office/drawing/2014/main" id="{A7CE7B83-71DE-3BD5-8BE3-8D13E40C4D19}"/>
              </a:ext>
            </a:extLst>
          </p:cNvPr>
          <p:cNvSpPr/>
          <p:nvPr/>
        </p:nvSpPr>
        <p:spPr>
          <a:xfrm>
            <a:off x="1692828" y="2683480"/>
            <a:ext cx="259183" cy="240501"/>
          </a:xfrm>
          <a:prstGeom prst="righ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Sarabun" panose="00000500000000000000" pitchFamily="2" charset="-34"/>
            </a:endParaRPr>
          </a:p>
        </p:txBody>
      </p:sp>
      <p:sp>
        <p:nvSpPr>
          <p:cNvPr id="1106" name="Arrow: Right 1105">
            <a:extLst>
              <a:ext uri="{FF2B5EF4-FFF2-40B4-BE49-F238E27FC236}">
                <a16:creationId xmlns:a16="http://schemas.microsoft.com/office/drawing/2014/main" id="{C940E8A8-9D6C-7925-D09C-2B2AD643F7DE}"/>
              </a:ext>
            </a:extLst>
          </p:cNvPr>
          <p:cNvSpPr/>
          <p:nvPr/>
        </p:nvSpPr>
        <p:spPr>
          <a:xfrm>
            <a:off x="1521808" y="4249425"/>
            <a:ext cx="259183" cy="240501"/>
          </a:xfrm>
          <a:prstGeom prst="righ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Sarabun" panose="00000500000000000000" pitchFamily="2" charset="-34"/>
            </a:endParaRPr>
          </a:p>
        </p:txBody>
      </p:sp>
      <p:sp>
        <p:nvSpPr>
          <p:cNvPr id="1112" name="Rectangle: Rounded Corners 1111">
            <a:extLst>
              <a:ext uri="{FF2B5EF4-FFF2-40B4-BE49-F238E27FC236}">
                <a16:creationId xmlns:a16="http://schemas.microsoft.com/office/drawing/2014/main" id="{B7F24CF6-8D62-985A-4324-87AF34917BCE}"/>
              </a:ext>
            </a:extLst>
          </p:cNvPr>
          <p:cNvSpPr/>
          <p:nvPr/>
        </p:nvSpPr>
        <p:spPr>
          <a:xfrm>
            <a:off x="9959442" y="659852"/>
            <a:ext cx="1919645" cy="3922283"/>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Sarabun" panose="00000500000000000000" pitchFamily="2" charset="-34"/>
              </a:rPr>
              <a:t>Customer agent service</a:t>
            </a:r>
          </a:p>
        </p:txBody>
      </p:sp>
      <p:sp>
        <p:nvSpPr>
          <p:cNvPr id="1113" name="TextBox 1112">
            <a:extLst>
              <a:ext uri="{FF2B5EF4-FFF2-40B4-BE49-F238E27FC236}">
                <a16:creationId xmlns:a16="http://schemas.microsoft.com/office/drawing/2014/main" id="{651CC571-613C-9D78-E128-9612A19DFC0B}"/>
              </a:ext>
            </a:extLst>
          </p:cNvPr>
          <p:cNvSpPr txBox="1"/>
          <p:nvPr/>
        </p:nvSpPr>
        <p:spPr>
          <a:xfrm>
            <a:off x="10246756" y="290520"/>
            <a:ext cx="1463542" cy="369332"/>
          </a:xfrm>
          <a:prstGeom prst="rect">
            <a:avLst/>
          </a:prstGeom>
          <a:noFill/>
        </p:spPr>
        <p:txBody>
          <a:bodyPr wrap="none" rtlCol="0">
            <a:spAutoFit/>
          </a:bodyPr>
          <a:lstStyle/>
          <a:p>
            <a:r>
              <a:rPr lang="en-US" dirty="0">
                <a:cs typeface="Sarabun" panose="00000500000000000000" pitchFamily="2" charset="-34"/>
              </a:rPr>
              <a:t>Agent Service</a:t>
            </a:r>
          </a:p>
        </p:txBody>
      </p:sp>
      <p:pic>
        <p:nvPicPr>
          <p:cNvPr id="1137" name="Picture 1136">
            <a:extLst>
              <a:ext uri="{FF2B5EF4-FFF2-40B4-BE49-F238E27FC236}">
                <a16:creationId xmlns:a16="http://schemas.microsoft.com/office/drawing/2014/main" id="{605FED4E-B973-E095-57D8-5EFF964CC612}"/>
              </a:ext>
            </a:extLst>
          </p:cNvPr>
          <p:cNvPicPr>
            <a:picLocks noChangeAspect="1"/>
          </p:cNvPicPr>
          <p:nvPr/>
        </p:nvPicPr>
        <p:blipFill>
          <a:blip r:embed="rId21"/>
          <a:stretch>
            <a:fillRect/>
          </a:stretch>
        </p:blipFill>
        <p:spPr>
          <a:xfrm>
            <a:off x="10042392" y="2227820"/>
            <a:ext cx="1759597" cy="824078"/>
          </a:xfrm>
          <a:prstGeom prst="rect">
            <a:avLst/>
          </a:prstGeom>
        </p:spPr>
      </p:pic>
      <p:sp>
        <p:nvSpPr>
          <p:cNvPr id="1139" name="TextBox 1138">
            <a:extLst>
              <a:ext uri="{FF2B5EF4-FFF2-40B4-BE49-F238E27FC236}">
                <a16:creationId xmlns:a16="http://schemas.microsoft.com/office/drawing/2014/main" id="{A83F62C2-C27F-CA20-ED15-E82221F1C796}"/>
              </a:ext>
            </a:extLst>
          </p:cNvPr>
          <p:cNvSpPr txBox="1"/>
          <p:nvPr/>
        </p:nvSpPr>
        <p:spPr>
          <a:xfrm>
            <a:off x="10076782" y="3026222"/>
            <a:ext cx="1621494" cy="400110"/>
          </a:xfrm>
          <a:prstGeom prst="rect">
            <a:avLst/>
          </a:prstGeom>
          <a:noFill/>
        </p:spPr>
        <p:txBody>
          <a:bodyPr wrap="square">
            <a:spAutoFit/>
          </a:bodyPr>
          <a:lstStyle/>
          <a:p>
            <a:pPr algn="ctr"/>
            <a:r>
              <a:rPr lang="en-US" sz="1000" dirty="0">
                <a:cs typeface="Sarabun" panose="00000500000000000000" pitchFamily="2" charset="-34"/>
              </a:rPr>
              <a:t>Scalable Ai Platform Multi Tool</a:t>
            </a:r>
          </a:p>
        </p:txBody>
      </p:sp>
      <p:pic>
        <p:nvPicPr>
          <p:cNvPr id="1026" name="Picture 2" descr="Elasticsearch là gì? Cách sử dụng Elasticsearch">
            <a:extLst>
              <a:ext uri="{FF2B5EF4-FFF2-40B4-BE49-F238E27FC236}">
                <a16:creationId xmlns:a16="http://schemas.microsoft.com/office/drawing/2014/main" id="{10080D99-88B6-A8F8-816D-61004E168C6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666961" y="4278772"/>
            <a:ext cx="1483675" cy="8308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GraphQL là gì? So sánh chi tiết GraphQL và RESTZ.com Cloud – Tốc Độ Cao  Khởi Tạo Nhanh Chóng">
            <a:extLst>
              <a:ext uri="{FF2B5EF4-FFF2-40B4-BE49-F238E27FC236}">
                <a16:creationId xmlns:a16="http://schemas.microsoft.com/office/drawing/2014/main" id="{9005AE35-40C5-BE4B-1E6E-8C287994C4F8}"/>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882188" y="1960270"/>
            <a:ext cx="1077012" cy="649636"/>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FBDB6F7-33AB-5F99-D232-EE9128466AF3}"/>
              </a:ext>
            </a:extLst>
          </p:cNvPr>
          <p:cNvSpPr txBox="1"/>
          <p:nvPr/>
        </p:nvSpPr>
        <p:spPr>
          <a:xfrm>
            <a:off x="5643699" y="2613115"/>
            <a:ext cx="1545616" cy="261610"/>
          </a:xfrm>
          <a:prstGeom prst="rect">
            <a:avLst/>
          </a:prstGeom>
          <a:noFill/>
        </p:spPr>
        <p:txBody>
          <a:bodyPr wrap="none" rtlCol="0">
            <a:spAutoFit/>
          </a:bodyPr>
          <a:lstStyle/>
          <a:p>
            <a:r>
              <a:rPr lang="en-US" sz="1100" dirty="0">
                <a:cs typeface="Sarabun" panose="00000500000000000000" pitchFamily="2" charset="-34"/>
              </a:rPr>
              <a:t>Metadata Query Engine</a:t>
            </a:r>
          </a:p>
        </p:txBody>
      </p:sp>
      <p:cxnSp>
        <p:nvCxnSpPr>
          <p:cNvPr id="30" name="Connector: Elbow 29">
            <a:extLst>
              <a:ext uri="{FF2B5EF4-FFF2-40B4-BE49-F238E27FC236}">
                <a16:creationId xmlns:a16="http://schemas.microsoft.com/office/drawing/2014/main" id="{49106BB6-B437-DB5E-4DEF-7F061F98CD11}"/>
              </a:ext>
            </a:extLst>
          </p:cNvPr>
          <p:cNvCxnSpPr>
            <a:cxnSpLocks/>
            <a:stCxn id="39" idx="2"/>
          </p:cNvCxnSpPr>
          <p:nvPr/>
        </p:nvCxnSpPr>
        <p:spPr>
          <a:xfrm rot="5400000" flipH="1" flipV="1">
            <a:off x="2687990" y="2546970"/>
            <a:ext cx="2800590" cy="2925560"/>
          </a:xfrm>
          <a:prstGeom prst="bentConnector4">
            <a:avLst>
              <a:gd name="adj1" fmla="val -8163"/>
              <a:gd name="adj2" fmla="val 94957"/>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5" name="Arrow: Down 34">
            <a:extLst>
              <a:ext uri="{FF2B5EF4-FFF2-40B4-BE49-F238E27FC236}">
                <a16:creationId xmlns:a16="http://schemas.microsoft.com/office/drawing/2014/main" id="{6E27AFEF-EBB6-0C37-0F69-AAEF038BA658}"/>
              </a:ext>
            </a:extLst>
          </p:cNvPr>
          <p:cNvSpPr/>
          <p:nvPr/>
        </p:nvSpPr>
        <p:spPr>
          <a:xfrm rot="5400000">
            <a:off x="5294100" y="2270187"/>
            <a:ext cx="228216" cy="366468"/>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Sarabun" panose="00000500000000000000" pitchFamily="2" charset="-34"/>
            </a:endParaRPr>
          </a:p>
        </p:txBody>
      </p:sp>
      <p:sp>
        <p:nvSpPr>
          <p:cNvPr id="40" name="Arrow: Right 39">
            <a:extLst>
              <a:ext uri="{FF2B5EF4-FFF2-40B4-BE49-F238E27FC236}">
                <a16:creationId xmlns:a16="http://schemas.microsoft.com/office/drawing/2014/main" id="{DC93B6BB-C63A-2D60-0387-CB849FABEC1C}"/>
              </a:ext>
            </a:extLst>
          </p:cNvPr>
          <p:cNvSpPr/>
          <p:nvPr/>
        </p:nvSpPr>
        <p:spPr>
          <a:xfrm>
            <a:off x="3297496" y="2223530"/>
            <a:ext cx="259183" cy="240501"/>
          </a:xfrm>
          <a:prstGeom prst="righ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Sarabun" panose="00000500000000000000" pitchFamily="2" charset="-34"/>
            </a:endParaRPr>
          </a:p>
        </p:txBody>
      </p:sp>
      <p:sp>
        <p:nvSpPr>
          <p:cNvPr id="46" name="TextBox 45">
            <a:extLst>
              <a:ext uri="{FF2B5EF4-FFF2-40B4-BE49-F238E27FC236}">
                <a16:creationId xmlns:a16="http://schemas.microsoft.com/office/drawing/2014/main" id="{366777F8-A6C2-EA1A-D5F4-BA47E9E03A2D}"/>
              </a:ext>
            </a:extLst>
          </p:cNvPr>
          <p:cNvSpPr txBox="1"/>
          <p:nvPr/>
        </p:nvSpPr>
        <p:spPr>
          <a:xfrm>
            <a:off x="5809550" y="3646362"/>
            <a:ext cx="6096000" cy="276999"/>
          </a:xfrm>
          <a:prstGeom prst="rect">
            <a:avLst/>
          </a:prstGeom>
          <a:noFill/>
        </p:spPr>
        <p:txBody>
          <a:bodyPr wrap="square">
            <a:spAutoFit/>
          </a:bodyPr>
          <a:lstStyle/>
          <a:p>
            <a:r>
              <a:rPr lang="en-US" sz="1200" dirty="0"/>
              <a:t>RAG Management</a:t>
            </a:r>
          </a:p>
        </p:txBody>
      </p:sp>
      <p:sp>
        <p:nvSpPr>
          <p:cNvPr id="48" name="Rectangle: Rounded Corners 47">
            <a:extLst>
              <a:ext uri="{FF2B5EF4-FFF2-40B4-BE49-F238E27FC236}">
                <a16:creationId xmlns:a16="http://schemas.microsoft.com/office/drawing/2014/main" id="{DB368696-AA1C-4CDD-819E-825E76E9F0BC}"/>
              </a:ext>
            </a:extLst>
          </p:cNvPr>
          <p:cNvSpPr/>
          <p:nvPr/>
        </p:nvSpPr>
        <p:spPr>
          <a:xfrm>
            <a:off x="5669829" y="3683517"/>
            <a:ext cx="1766909" cy="1983772"/>
          </a:xfrm>
          <a:prstGeom prst="roundRect">
            <a:avLst/>
          </a:prstGeom>
          <a:noFill/>
          <a:ln>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Sarabun" panose="00000500000000000000" pitchFamily="2" charset="-34"/>
            </a:endParaRPr>
          </a:p>
        </p:txBody>
      </p:sp>
      <p:sp>
        <p:nvSpPr>
          <p:cNvPr id="49" name="Arrow: Down 48">
            <a:extLst>
              <a:ext uri="{FF2B5EF4-FFF2-40B4-BE49-F238E27FC236}">
                <a16:creationId xmlns:a16="http://schemas.microsoft.com/office/drawing/2014/main" id="{5EBCB6AF-0E96-71D3-B8A2-B773CF3230D9}"/>
              </a:ext>
            </a:extLst>
          </p:cNvPr>
          <p:cNvSpPr/>
          <p:nvPr/>
        </p:nvSpPr>
        <p:spPr>
          <a:xfrm rot="16200000">
            <a:off x="5339893" y="4297075"/>
            <a:ext cx="228216" cy="366468"/>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Sarabun" panose="00000500000000000000" pitchFamily="2" charset="-34"/>
            </a:endParaRPr>
          </a:p>
        </p:txBody>
      </p:sp>
      <p:sp>
        <p:nvSpPr>
          <p:cNvPr id="50" name="Rectangle: Rounded Corners 49">
            <a:extLst>
              <a:ext uri="{FF2B5EF4-FFF2-40B4-BE49-F238E27FC236}">
                <a16:creationId xmlns:a16="http://schemas.microsoft.com/office/drawing/2014/main" id="{3ECBB573-8395-A50B-72E6-FB081A3981AF}"/>
              </a:ext>
            </a:extLst>
          </p:cNvPr>
          <p:cNvSpPr/>
          <p:nvPr/>
        </p:nvSpPr>
        <p:spPr>
          <a:xfrm>
            <a:off x="6096000" y="3863322"/>
            <a:ext cx="927405" cy="43704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Naïve RAG</a:t>
            </a:r>
          </a:p>
        </p:txBody>
      </p:sp>
      <p:sp>
        <p:nvSpPr>
          <p:cNvPr id="51" name="Rectangle: Rounded Corners 50">
            <a:extLst>
              <a:ext uri="{FF2B5EF4-FFF2-40B4-BE49-F238E27FC236}">
                <a16:creationId xmlns:a16="http://schemas.microsoft.com/office/drawing/2014/main" id="{77999310-AF07-AA88-7B70-1DF1AE12346B}"/>
              </a:ext>
            </a:extLst>
          </p:cNvPr>
          <p:cNvSpPr/>
          <p:nvPr/>
        </p:nvSpPr>
        <p:spPr>
          <a:xfrm>
            <a:off x="6089580" y="4458612"/>
            <a:ext cx="927405" cy="43704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Advance RAG</a:t>
            </a:r>
          </a:p>
        </p:txBody>
      </p:sp>
      <p:sp>
        <p:nvSpPr>
          <p:cNvPr id="52" name="Rectangle: Rounded Corners 51">
            <a:extLst>
              <a:ext uri="{FF2B5EF4-FFF2-40B4-BE49-F238E27FC236}">
                <a16:creationId xmlns:a16="http://schemas.microsoft.com/office/drawing/2014/main" id="{A81D6EA3-0C80-ACC3-2C82-1AE8A6278091}"/>
              </a:ext>
            </a:extLst>
          </p:cNvPr>
          <p:cNvSpPr/>
          <p:nvPr/>
        </p:nvSpPr>
        <p:spPr>
          <a:xfrm>
            <a:off x="6110840" y="5077778"/>
            <a:ext cx="927405" cy="43704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Modular RAG</a:t>
            </a:r>
          </a:p>
        </p:txBody>
      </p:sp>
      <p:pic>
        <p:nvPicPr>
          <p:cNvPr id="54" name="Picture 62">
            <a:extLst>
              <a:ext uri="{FF2B5EF4-FFF2-40B4-BE49-F238E27FC236}">
                <a16:creationId xmlns:a16="http://schemas.microsoft.com/office/drawing/2014/main" id="{3637D5A3-1779-BCE9-1DC2-A3F0B9742D28}"/>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907179" y="4160172"/>
            <a:ext cx="638344" cy="27515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64">
            <a:extLst>
              <a:ext uri="{FF2B5EF4-FFF2-40B4-BE49-F238E27FC236}">
                <a16:creationId xmlns:a16="http://schemas.microsoft.com/office/drawing/2014/main" id="{BC5FB0BC-27FE-F81A-9543-12B713E52A9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607732" y="4031971"/>
            <a:ext cx="1306992" cy="713934"/>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66">
            <a:extLst>
              <a:ext uri="{FF2B5EF4-FFF2-40B4-BE49-F238E27FC236}">
                <a16:creationId xmlns:a16="http://schemas.microsoft.com/office/drawing/2014/main" id="{61835367-B9C2-2372-98EB-5E92320C6D59}"/>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8243495" y="4720505"/>
            <a:ext cx="1162823" cy="397356"/>
          </a:xfrm>
          <a:prstGeom prst="rect">
            <a:avLst/>
          </a:prstGeom>
          <a:noFill/>
          <a:extLst>
            <a:ext uri="{909E8E84-426E-40DD-AFC4-6F175D3DCCD1}">
              <a14:hiddenFill xmlns:a14="http://schemas.microsoft.com/office/drawing/2010/main">
                <a:solidFill>
                  <a:srgbClr val="FFFFFF"/>
                </a:solidFill>
              </a14:hiddenFill>
            </a:ext>
          </a:extLst>
        </p:spPr>
      </p:pic>
      <p:sp>
        <p:nvSpPr>
          <p:cNvPr id="61" name="Rectangle: Rounded Corners 60">
            <a:extLst>
              <a:ext uri="{FF2B5EF4-FFF2-40B4-BE49-F238E27FC236}">
                <a16:creationId xmlns:a16="http://schemas.microsoft.com/office/drawing/2014/main" id="{8C82304D-743B-818A-EE10-B23B2C586536}"/>
              </a:ext>
            </a:extLst>
          </p:cNvPr>
          <p:cNvSpPr/>
          <p:nvPr/>
        </p:nvSpPr>
        <p:spPr>
          <a:xfrm>
            <a:off x="7777993" y="3785348"/>
            <a:ext cx="2061318" cy="1346483"/>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Sarabun" panose="00000500000000000000" pitchFamily="2" charset="-34"/>
            </a:endParaRPr>
          </a:p>
        </p:txBody>
      </p:sp>
      <p:sp>
        <p:nvSpPr>
          <p:cNvPr id="1029" name="TextBox 1028">
            <a:extLst>
              <a:ext uri="{FF2B5EF4-FFF2-40B4-BE49-F238E27FC236}">
                <a16:creationId xmlns:a16="http://schemas.microsoft.com/office/drawing/2014/main" id="{61908494-4982-6029-C9DA-FD327048B53A}"/>
              </a:ext>
            </a:extLst>
          </p:cNvPr>
          <p:cNvSpPr txBox="1"/>
          <p:nvPr/>
        </p:nvSpPr>
        <p:spPr>
          <a:xfrm>
            <a:off x="7833473" y="3794986"/>
            <a:ext cx="1495479" cy="276999"/>
          </a:xfrm>
          <a:prstGeom prst="rect">
            <a:avLst/>
          </a:prstGeom>
          <a:noFill/>
        </p:spPr>
        <p:txBody>
          <a:bodyPr wrap="square" rtlCol="0">
            <a:spAutoFit/>
          </a:bodyPr>
          <a:lstStyle/>
          <a:p>
            <a:r>
              <a:rPr lang="en-US" sz="1200" dirty="0">
                <a:cs typeface="Sarabun" panose="00000500000000000000" pitchFamily="2" charset="-34"/>
              </a:rPr>
              <a:t>Frozen LLM</a:t>
            </a:r>
          </a:p>
        </p:txBody>
      </p:sp>
      <p:sp>
        <p:nvSpPr>
          <p:cNvPr id="1030" name="TextBox 1029">
            <a:extLst>
              <a:ext uri="{FF2B5EF4-FFF2-40B4-BE49-F238E27FC236}">
                <a16:creationId xmlns:a16="http://schemas.microsoft.com/office/drawing/2014/main" id="{4710EE73-37A1-B039-879B-A318B610E94F}"/>
              </a:ext>
            </a:extLst>
          </p:cNvPr>
          <p:cNvSpPr txBox="1"/>
          <p:nvPr/>
        </p:nvSpPr>
        <p:spPr>
          <a:xfrm>
            <a:off x="5783664" y="277938"/>
            <a:ext cx="771365" cy="369332"/>
          </a:xfrm>
          <a:prstGeom prst="rect">
            <a:avLst/>
          </a:prstGeom>
          <a:noFill/>
        </p:spPr>
        <p:txBody>
          <a:bodyPr wrap="none" rtlCol="0">
            <a:spAutoFit/>
          </a:bodyPr>
          <a:lstStyle/>
          <a:p>
            <a:r>
              <a:rPr lang="en-US" dirty="0">
                <a:cs typeface="Sarabun" panose="00000500000000000000" pitchFamily="2" charset="-34"/>
              </a:rPr>
              <a:t>Enrich</a:t>
            </a:r>
          </a:p>
        </p:txBody>
      </p:sp>
      <p:sp>
        <p:nvSpPr>
          <p:cNvPr id="1031" name="Arrow: Down 1030">
            <a:extLst>
              <a:ext uri="{FF2B5EF4-FFF2-40B4-BE49-F238E27FC236}">
                <a16:creationId xmlns:a16="http://schemas.microsoft.com/office/drawing/2014/main" id="{C6C833E0-2F79-6474-6988-180633DE356C}"/>
              </a:ext>
            </a:extLst>
          </p:cNvPr>
          <p:cNvSpPr/>
          <p:nvPr/>
        </p:nvSpPr>
        <p:spPr>
          <a:xfrm rot="16200000">
            <a:off x="7495658" y="4259567"/>
            <a:ext cx="228216" cy="366468"/>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Sarabun" panose="00000500000000000000" pitchFamily="2" charset="-34"/>
            </a:endParaRPr>
          </a:p>
        </p:txBody>
      </p:sp>
      <p:cxnSp>
        <p:nvCxnSpPr>
          <p:cNvPr id="1050" name="Straight Arrow Connector 1049">
            <a:extLst>
              <a:ext uri="{FF2B5EF4-FFF2-40B4-BE49-F238E27FC236}">
                <a16:creationId xmlns:a16="http://schemas.microsoft.com/office/drawing/2014/main" id="{C5EAB715-9FDF-EFC8-7FA8-A359115CEC4D}"/>
              </a:ext>
            </a:extLst>
          </p:cNvPr>
          <p:cNvCxnSpPr>
            <a:cxnSpLocks/>
            <a:endCxn id="1083" idx="2"/>
          </p:cNvCxnSpPr>
          <p:nvPr/>
        </p:nvCxnSpPr>
        <p:spPr>
          <a:xfrm flipV="1">
            <a:off x="8574378" y="2532532"/>
            <a:ext cx="0" cy="125281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982880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F1E750-EF9A-7902-20A7-EAF4E27CAC52}"/>
              </a:ext>
            </a:extLst>
          </p:cNvPr>
          <p:cNvPicPr>
            <a:picLocks noChangeAspect="1"/>
          </p:cNvPicPr>
          <p:nvPr/>
        </p:nvPicPr>
        <p:blipFill>
          <a:blip r:embed="rId3"/>
          <a:stretch>
            <a:fillRect/>
          </a:stretch>
        </p:blipFill>
        <p:spPr>
          <a:xfrm>
            <a:off x="0" y="722704"/>
            <a:ext cx="12192000" cy="5412592"/>
          </a:xfrm>
          <a:prstGeom prst="rect">
            <a:avLst/>
          </a:prstGeom>
        </p:spPr>
      </p:pic>
    </p:spTree>
    <p:extLst>
      <p:ext uri="{BB962C8B-B14F-4D97-AF65-F5344CB8AC3E}">
        <p14:creationId xmlns:p14="http://schemas.microsoft.com/office/powerpoint/2010/main" val="627731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CAF3BE-824B-E138-DC8F-26522BC4BFBC}"/>
              </a:ext>
            </a:extLst>
          </p:cNvPr>
          <p:cNvSpPr txBox="1"/>
          <p:nvPr/>
        </p:nvSpPr>
        <p:spPr>
          <a:xfrm>
            <a:off x="104077" y="141249"/>
            <a:ext cx="11105789" cy="369332"/>
          </a:xfrm>
          <a:prstGeom prst="rect">
            <a:avLst/>
          </a:prstGeom>
          <a:noFill/>
        </p:spPr>
        <p:txBody>
          <a:bodyPr wrap="square" rtlCol="0">
            <a:spAutoFit/>
          </a:bodyPr>
          <a:lstStyle/>
          <a:p>
            <a:r>
              <a:rPr lang="en-US" dirty="0"/>
              <a:t>Stage 1: Database connection &amp; Metadata Ingestion</a:t>
            </a:r>
          </a:p>
        </p:txBody>
      </p:sp>
      <p:sp>
        <p:nvSpPr>
          <p:cNvPr id="3" name="Rectangle: Rounded Corners 2">
            <a:extLst>
              <a:ext uri="{FF2B5EF4-FFF2-40B4-BE49-F238E27FC236}">
                <a16:creationId xmlns:a16="http://schemas.microsoft.com/office/drawing/2014/main" id="{C8C02B39-0AB3-EC99-A06E-5776908683FD}"/>
              </a:ext>
            </a:extLst>
          </p:cNvPr>
          <p:cNvSpPr/>
          <p:nvPr/>
        </p:nvSpPr>
        <p:spPr>
          <a:xfrm>
            <a:off x="104077" y="2048933"/>
            <a:ext cx="1504590" cy="1117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4" name="Arrow: Right 3">
            <a:extLst>
              <a:ext uri="{FF2B5EF4-FFF2-40B4-BE49-F238E27FC236}">
                <a16:creationId xmlns:a16="http://schemas.microsoft.com/office/drawing/2014/main" id="{F828084E-8B1A-C747-C5C4-A2639CFF3A5F}"/>
              </a:ext>
            </a:extLst>
          </p:cNvPr>
          <p:cNvSpPr/>
          <p:nvPr/>
        </p:nvSpPr>
        <p:spPr>
          <a:xfrm>
            <a:off x="1608667" y="2299216"/>
            <a:ext cx="1337733" cy="61703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Params</a:t>
            </a:r>
          </a:p>
        </p:txBody>
      </p:sp>
      <p:sp>
        <p:nvSpPr>
          <p:cNvPr id="5" name="Rectangle 4">
            <a:extLst>
              <a:ext uri="{FF2B5EF4-FFF2-40B4-BE49-F238E27FC236}">
                <a16:creationId xmlns:a16="http://schemas.microsoft.com/office/drawing/2014/main" id="{12016EAE-1CD2-039A-3098-7FFC39382030}"/>
              </a:ext>
            </a:extLst>
          </p:cNvPr>
          <p:cNvSpPr/>
          <p:nvPr/>
        </p:nvSpPr>
        <p:spPr>
          <a:xfrm>
            <a:off x="2946400" y="2048933"/>
            <a:ext cx="1981200" cy="1117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DATAHUB</a:t>
            </a:r>
          </a:p>
        </p:txBody>
      </p:sp>
      <p:pic>
        <p:nvPicPr>
          <p:cNvPr id="7" name="Picture 6">
            <a:extLst>
              <a:ext uri="{FF2B5EF4-FFF2-40B4-BE49-F238E27FC236}">
                <a16:creationId xmlns:a16="http://schemas.microsoft.com/office/drawing/2014/main" id="{D2FCD24D-EB51-7DD8-BE80-B1FB2F63E4E0}"/>
              </a:ext>
            </a:extLst>
          </p:cNvPr>
          <p:cNvPicPr>
            <a:picLocks noChangeAspect="1"/>
          </p:cNvPicPr>
          <p:nvPr/>
        </p:nvPicPr>
        <p:blipFill>
          <a:blip r:embed="rId2"/>
          <a:stretch>
            <a:fillRect/>
          </a:stretch>
        </p:blipFill>
        <p:spPr>
          <a:xfrm>
            <a:off x="9537564" y="73931"/>
            <a:ext cx="1805584" cy="4116731"/>
          </a:xfrm>
          <a:prstGeom prst="rect">
            <a:avLst/>
          </a:prstGeom>
        </p:spPr>
      </p:pic>
      <p:sp>
        <p:nvSpPr>
          <p:cNvPr id="8" name="Arrow: Right 7">
            <a:extLst>
              <a:ext uri="{FF2B5EF4-FFF2-40B4-BE49-F238E27FC236}">
                <a16:creationId xmlns:a16="http://schemas.microsoft.com/office/drawing/2014/main" id="{C15AFAAA-DE5F-0903-3A13-745114C8C329}"/>
              </a:ext>
            </a:extLst>
          </p:cNvPr>
          <p:cNvSpPr/>
          <p:nvPr/>
        </p:nvSpPr>
        <p:spPr>
          <a:xfrm>
            <a:off x="4927600" y="1990699"/>
            <a:ext cx="4609964" cy="61703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Connect</a:t>
            </a:r>
          </a:p>
        </p:txBody>
      </p:sp>
      <p:sp>
        <p:nvSpPr>
          <p:cNvPr id="11" name="Arrow: Left 10">
            <a:extLst>
              <a:ext uri="{FF2B5EF4-FFF2-40B4-BE49-F238E27FC236}">
                <a16:creationId xmlns:a16="http://schemas.microsoft.com/office/drawing/2014/main" id="{EC63AC05-B2F5-6FF1-7876-CD5ED15B351E}"/>
              </a:ext>
            </a:extLst>
          </p:cNvPr>
          <p:cNvSpPr/>
          <p:nvPr/>
        </p:nvSpPr>
        <p:spPr>
          <a:xfrm>
            <a:off x="4927600" y="2590800"/>
            <a:ext cx="4609964" cy="575733"/>
          </a:xfrm>
          <a:prstGeom prst="lef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Metadata Retrieval</a:t>
            </a:r>
          </a:p>
        </p:txBody>
      </p:sp>
      <p:sp>
        <p:nvSpPr>
          <p:cNvPr id="12" name="Arrow: Down 11">
            <a:extLst>
              <a:ext uri="{FF2B5EF4-FFF2-40B4-BE49-F238E27FC236}">
                <a16:creationId xmlns:a16="http://schemas.microsoft.com/office/drawing/2014/main" id="{CE6A94C7-EF63-3E13-7A11-16F5B77AD2D0}"/>
              </a:ext>
            </a:extLst>
          </p:cNvPr>
          <p:cNvSpPr/>
          <p:nvPr/>
        </p:nvSpPr>
        <p:spPr>
          <a:xfrm>
            <a:off x="3708400" y="3166533"/>
            <a:ext cx="508000" cy="1253067"/>
          </a:xfrm>
          <a:prstGeom prst="downArrow">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3E7B0C9-54FF-B7CE-6D7C-EDA6037FCCFD}"/>
              </a:ext>
            </a:extLst>
          </p:cNvPr>
          <p:cNvSpPr/>
          <p:nvPr/>
        </p:nvSpPr>
        <p:spPr>
          <a:xfrm>
            <a:off x="2916767" y="4419600"/>
            <a:ext cx="2010834" cy="1397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GraphQL</a:t>
            </a:r>
            <a:endParaRPr lang="en-US" dirty="0"/>
          </a:p>
        </p:txBody>
      </p:sp>
      <p:sp>
        <p:nvSpPr>
          <p:cNvPr id="14" name="Rectangle: Rounded Corners 13">
            <a:extLst>
              <a:ext uri="{FF2B5EF4-FFF2-40B4-BE49-F238E27FC236}">
                <a16:creationId xmlns:a16="http://schemas.microsoft.com/office/drawing/2014/main" id="{7843E055-38E6-B3A3-2DCE-F94FEA27317E}"/>
              </a:ext>
            </a:extLst>
          </p:cNvPr>
          <p:cNvSpPr/>
          <p:nvPr/>
        </p:nvSpPr>
        <p:spPr>
          <a:xfrm>
            <a:off x="9365089" y="4377266"/>
            <a:ext cx="2150533" cy="14816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Elastic-search</a:t>
            </a:r>
          </a:p>
        </p:txBody>
      </p:sp>
      <p:sp>
        <p:nvSpPr>
          <p:cNvPr id="15" name="Arrow: Right 14">
            <a:extLst>
              <a:ext uri="{FF2B5EF4-FFF2-40B4-BE49-F238E27FC236}">
                <a16:creationId xmlns:a16="http://schemas.microsoft.com/office/drawing/2014/main" id="{F4C876E0-3F56-559B-D418-EBD71FDDDBFE}"/>
              </a:ext>
            </a:extLst>
          </p:cNvPr>
          <p:cNvSpPr/>
          <p:nvPr/>
        </p:nvSpPr>
        <p:spPr>
          <a:xfrm>
            <a:off x="4927599" y="4758961"/>
            <a:ext cx="4437489" cy="61703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Indexing</a:t>
            </a:r>
          </a:p>
        </p:txBody>
      </p:sp>
    </p:spTree>
    <p:extLst>
      <p:ext uri="{BB962C8B-B14F-4D97-AF65-F5344CB8AC3E}">
        <p14:creationId xmlns:p14="http://schemas.microsoft.com/office/powerpoint/2010/main" val="900422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5485A7-1127-0F8C-845F-EBA939D2A3C3}"/>
              </a:ext>
            </a:extLst>
          </p:cNvPr>
          <p:cNvSpPr txBox="1"/>
          <p:nvPr/>
        </p:nvSpPr>
        <p:spPr>
          <a:xfrm>
            <a:off x="104078" y="141249"/>
            <a:ext cx="4163122" cy="369332"/>
          </a:xfrm>
          <a:prstGeom prst="rect">
            <a:avLst/>
          </a:prstGeom>
          <a:noFill/>
        </p:spPr>
        <p:txBody>
          <a:bodyPr wrap="square" rtlCol="0">
            <a:spAutoFit/>
          </a:bodyPr>
          <a:lstStyle/>
          <a:p>
            <a:r>
              <a:rPr lang="en-US" dirty="0"/>
              <a:t>Stage 2: Query analysis module</a:t>
            </a:r>
          </a:p>
        </p:txBody>
      </p:sp>
      <p:sp>
        <p:nvSpPr>
          <p:cNvPr id="3" name="Oval 2">
            <a:extLst>
              <a:ext uri="{FF2B5EF4-FFF2-40B4-BE49-F238E27FC236}">
                <a16:creationId xmlns:a16="http://schemas.microsoft.com/office/drawing/2014/main" id="{CFD12ADB-00D4-688E-4FAB-1A980D9DA291}"/>
              </a:ext>
            </a:extLst>
          </p:cNvPr>
          <p:cNvSpPr/>
          <p:nvPr/>
        </p:nvSpPr>
        <p:spPr>
          <a:xfrm>
            <a:off x="216568" y="2654919"/>
            <a:ext cx="1731178" cy="1730298"/>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b="1" dirty="0"/>
              <a:t>USER</a:t>
            </a:r>
          </a:p>
          <a:p>
            <a:pPr algn="ctr"/>
            <a:r>
              <a:rPr lang="en-US" b="1" dirty="0"/>
              <a:t>PROMPT</a:t>
            </a:r>
          </a:p>
        </p:txBody>
      </p:sp>
      <p:sp>
        <p:nvSpPr>
          <p:cNvPr id="4" name="Rectangle 3">
            <a:extLst>
              <a:ext uri="{FF2B5EF4-FFF2-40B4-BE49-F238E27FC236}">
                <a16:creationId xmlns:a16="http://schemas.microsoft.com/office/drawing/2014/main" id="{2C34E859-FE07-3C97-3213-D29F993A1CA2}"/>
              </a:ext>
            </a:extLst>
          </p:cNvPr>
          <p:cNvSpPr/>
          <p:nvPr/>
        </p:nvSpPr>
        <p:spPr>
          <a:xfrm>
            <a:off x="2988527" y="795452"/>
            <a:ext cx="1836234" cy="550870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b="1" dirty="0"/>
              <a:t>ANALYSIS </a:t>
            </a:r>
            <a:br>
              <a:rPr lang="en-US" b="1" dirty="0"/>
            </a:br>
            <a:r>
              <a:rPr lang="en-US" b="1" dirty="0"/>
              <a:t>MODULE</a:t>
            </a:r>
          </a:p>
        </p:txBody>
      </p:sp>
      <p:sp>
        <p:nvSpPr>
          <p:cNvPr id="5" name="Rectangle 4">
            <a:extLst>
              <a:ext uri="{FF2B5EF4-FFF2-40B4-BE49-F238E27FC236}">
                <a16:creationId xmlns:a16="http://schemas.microsoft.com/office/drawing/2014/main" id="{5E8B3D29-7694-D470-15D3-0400349C01F7}"/>
              </a:ext>
            </a:extLst>
          </p:cNvPr>
          <p:cNvSpPr/>
          <p:nvPr/>
        </p:nvSpPr>
        <p:spPr>
          <a:xfrm>
            <a:off x="6564351" y="2601951"/>
            <a:ext cx="1538869" cy="154630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b="1" dirty="0"/>
              <a:t>NAÏVE RAG</a:t>
            </a:r>
          </a:p>
        </p:txBody>
      </p:sp>
      <p:sp>
        <p:nvSpPr>
          <p:cNvPr id="7" name="Rectangle 6">
            <a:extLst>
              <a:ext uri="{FF2B5EF4-FFF2-40B4-BE49-F238E27FC236}">
                <a16:creationId xmlns:a16="http://schemas.microsoft.com/office/drawing/2014/main" id="{201E1859-2E9C-0EDE-64E0-9D25C7565116}"/>
              </a:ext>
            </a:extLst>
          </p:cNvPr>
          <p:cNvSpPr/>
          <p:nvPr/>
        </p:nvSpPr>
        <p:spPr>
          <a:xfrm>
            <a:off x="6564351" y="4757852"/>
            <a:ext cx="1538869" cy="154630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b="1" dirty="0"/>
              <a:t>ADVANCE RAG</a:t>
            </a:r>
          </a:p>
        </p:txBody>
      </p:sp>
      <p:sp>
        <p:nvSpPr>
          <p:cNvPr id="8" name="Rectangle 7">
            <a:extLst>
              <a:ext uri="{FF2B5EF4-FFF2-40B4-BE49-F238E27FC236}">
                <a16:creationId xmlns:a16="http://schemas.microsoft.com/office/drawing/2014/main" id="{6B14B6BC-DAC5-2D43-9F08-928B043F3AC9}"/>
              </a:ext>
            </a:extLst>
          </p:cNvPr>
          <p:cNvSpPr/>
          <p:nvPr/>
        </p:nvSpPr>
        <p:spPr>
          <a:xfrm>
            <a:off x="9798205" y="683941"/>
            <a:ext cx="1702419" cy="567225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LLM MODEL</a:t>
            </a:r>
          </a:p>
        </p:txBody>
      </p:sp>
      <p:sp>
        <p:nvSpPr>
          <p:cNvPr id="10" name="Arrow: Right 9">
            <a:extLst>
              <a:ext uri="{FF2B5EF4-FFF2-40B4-BE49-F238E27FC236}">
                <a16:creationId xmlns:a16="http://schemas.microsoft.com/office/drawing/2014/main" id="{7891A8AF-81A4-3836-F785-09ADD15F66CD}"/>
              </a:ext>
            </a:extLst>
          </p:cNvPr>
          <p:cNvSpPr/>
          <p:nvPr/>
        </p:nvSpPr>
        <p:spPr>
          <a:xfrm>
            <a:off x="1947746" y="3271024"/>
            <a:ext cx="1040781" cy="4460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F0190092-84BC-C28C-FDE8-75E43F39D6E6}"/>
              </a:ext>
            </a:extLst>
          </p:cNvPr>
          <p:cNvSpPr/>
          <p:nvPr/>
        </p:nvSpPr>
        <p:spPr>
          <a:xfrm>
            <a:off x="4824761" y="966439"/>
            <a:ext cx="4973444" cy="61703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No retrieval necessary</a:t>
            </a:r>
          </a:p>
        </p:txBody>
      </p:sp>
      <p:sp>
        <p:nvSpPr>
          <p:cNvPr id="12" name="Arrow: Right 11">
            <a:extLst>
              <a:ext uri="{FF2B5EF4-FFF2-40B4-BE49-F238E27FC236}">
                <a16:creationId xmlns:a16="http://schemas.microsoft.com/office/drawing/2014/main" id="{8D8C25A4-EB1B-2E4B-8EFA-2E0F5F020AE1}"/>
              </a:ext>
            </a:extLst>
          </p:cNvPr>
          <p:cNvSpPr/>
          <p:nvPr/>
        </p:nvSpPr>
        <p:spPr>
          <a:xfrm>
            <a:off x="4824761" y="3111190"/>
            <a:ext cx="1739590" cy="61703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Simple Query</a:t>
            </a:r>
          </a:p>
        </p:txBody>
      </p:sp>
      <p:sp>
        <p:nvSpPr>
          <p:cNvPr id="13" name="Arrow: Right 12">
            <a:extLst>
              <a:ext uri="{FF2B5EF4-FFF2-40B4-BE49-F238E27FC236}">
                <a16:creationId xmlns:a16="http://schemas.microsoft.com/office/drawing/2014/main" id="{0E860C63-AC00-B7A6-FB79-B829F89E90FB}"/>
              </a:ext>
            </a:extLst>
          </p:cNvPr>
          <p:cNvSpPr/>
          <p:nvPr/>
        </p:nvSpPr>
        <p:spPr>
          <a:xfrm>
            <a:off x="4824761" y="5222486"/>
            <a:ext cx="1739590" cy="61703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Complex Query</a:t>
            </a:r>
          </a:p>
        </p:txBody>
      </p:sp>
      <p:sp>
        <p:nvSpPr>
          <p:cNvPr id="14" name="Arrow: Right 13">
            <a:extLst>
              <a:ext uri="{FF2B5EF4-FFF2-40B4-BE49-F238E27FC236}">
                <a16:creationId xmlns:a16="http://schemas.microsoft.com/office/drawing/2014/main" id="{25C34700-191B-945A-E360-CD80B1B18E3F}"/>
              </a:ext>
            </a:extLst>
          </p:cNvPr>
          <p:cNvSpPr/>
          <p:nvPr/>
        </p:nvSpPr>
        <p:spPr>
          <a:xfrm>
            <a:off x="8103220" y="3120483"/>
            <a:ext cx="1694985" cy="61703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Final prompt</a:t>
            </a:r>
          </a:p>
        </p:txBody>
      </p:sp>
      <p:sp>
        <p:nvSpPr>
          <p:cNvPr id="15" name="Arrow: Right 14">
            <a:extLst>
              <a:ext uri="{FF2B5EF4-FFF2-40B4-BE49-F238E27FC236}">
                <a16:creationId xmlns:a16="http://schemas.microsoft.com/office/drawing/2014/main" id="{5093D445-7929-2398-076E-9109CF0087AC}"/>
              </a:ext>
            </a:extLst>
          </p:cNvPr>
          <p:cNvSpPr/>
          <p:nvPr/>
        </p:nvSpPr>
        <p:spPr>
          <a:xfrm>
            <a:off x="8103220" y="5222486"/>
            <a:ext cx="1694985" cy="61703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Final Prompt</a:t>
            </a:r>
          </a:p>
        </p:txBody>
      </p:sp>
    </p:spTree>
    <p:extLst>
      <p:ext uri="{BB962C8B-B14F-4D97-AF65-F5344CB8AC3E}">
        <p14:creationId xmlns:p14="http://schemas.microsoft.com/office/powerpoint/2010/main" val="242979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6B908B-A099-2979-D647-DCB73E62CA5F}"/>
              </a:ext>
            </a:extLst>
          </p:cNvPr>
          <p:cNvPicPr>
            <a:picLocks noChangeAspect="1"/>
          </p:cNvPicPr>
          <p:nvPr/>
        </p:nvPicPr>
        <p:blipFill>
          <a:blip r:embed="rId3"/>
          <a:stretch>
            <a:fillRect/>
          </a:stretch>
        </p:blipFill>
        <p:spPr>
          <a:xfrm>
            <a:off x="0" y="0"/>
            <a:ext cx="4260551" cy="6753035"/>
          </a:xfrm>
          <a:prstGeom prst="rect">
            <a:avLst/>
          </a:prstGeom>
        </p:spPr>
      </p:pic>
    </p:spTree>
    <p:extLst>
      <p:ext uri="{BB962C8B-B14F-4D97-AF65-F5344CB8AC3E}">
        <p14:creationId xmlns:p14="http://schemas.microsoft.com/office/powerpoint/2010/main" val="2404814904"/>
      </p:ext>
    </p:extLst>
  </p:cSld>
  <p:clrMapOvr>
    <a:masterClrMapping/>
  </p:clrMapOvr>
</p:sld>
</file>

<file path=ppt/theme/theme1.xml><?xml version="1.0" encoding="utf-8"?>
<a:theme xmlns:a="http://schemas.openxmlformats.org/drawingml/2006/main" name="Office Theme">
  <a:themeElements>
    <a:clrScheme name="Custom 3">
      <a:dk1>
        <a:srgbClr val="494949"/>
      </a:dk1>
      <a:lt1>
        <a:srgbClr val="FFFFFF"/>
      </a:lt1>
      <a:dk2>
        <a:srgbClr val="494949"/>
      </a:dk2>
      <a:lt2>
        <a:srgbClr val="FFFFFF"/>
      </a:lt2>
      <a:accent1>
        <a:srgbClr val="EE0033"/>
      </a:accent1>
      <a:accent2>
        <a:srgbClr val="98010A"/>
      </a:accent2>
      <a:accent3>
        <a:srgbClr val="CC020E"/>
      </a:accent3>
      <a:accent4>
        <a:srgbClr val="FDE0E6"/>
      </a:accent4>
      <a:accent5>
        <a:srgbClr val="B5B4B4"/>
      </a:accent5>
      <a:accent6>
        <a:srgbClr val="44494D"/>
      </a:accent6>
      <a:hlink>
        <a:srgbClr val="00A09C"/>
      </a:hlink>
      <a:folHlink>
        <a:srgbClr val="FFC000"/>
      </a:folHlink>
    </a:clrScheme>
    <a:fontScheme name="Custom 1">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10186</TotalTime>
  <Words>1954</Words>
  <Application>Microsoft Office PowerPoint</Application>
  <PresentationFormat>Widescreen</PresentationFormat>
  <Paragraphs>162</Paragraphs>
  <Slides>11</Slides>
  <Notes>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11</vt:i4>
      </vt:variant>
    </vt:vector>
  </HeadingPairs>
  <TitlesOfParts>
    <vt:vector size="25" baseType="lpstr">
      <vt:lpstr>Arial</vt:lpstr>
      <vt:lpstr>Calibri</vt:lpstr>
      <vt:lpstr>FontAwesome</vt:lpstr>
      <vt:lpstr>FS PF BeauSans Pro Light</vt:lpstr>
      <vt:lpstr>FS PF BeauSans Pro SemiBold</vt:lpstr>
      <vt:lpstr>Helvetica Neue</vt:lpstr>
      <vt:lpstr>Lato</vt:lpstr>
      <vt:lpstr>Lato Black</vt:lpstr>
      <vt:lpstr>Montserrat</vt:lpstr>
      <vt:lpstr>Open Sans</vt:lpstr>
      <vt:lpstr>Open Sans Light</vt:lpstr>
      <vt:lpstr>Sarabun</vt:lpstr>
      <vt:lpstr>Times New Roman</vt:lpstr>
      <vt:lpstr>Office Theme</vt:lpstr>
      <vt:lpstr>Design and Implementation of a Scalable AI Platform for Multi-Tool Integration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SimpleSmart</dc:creator>
  <cp:lastModifiedBy>Binh Nguyen Vu Hoa</cp:lastModifiedBy>
  <cp:revision>1122</cp:revision>
  <dcterms:created xsi:type="dcterms:W3CDTF">2015-02-03T13:50:57Z</dcterms:created>
  <dcterms:modified xsi:type="dcterms:W3CDTF">2024-09-04T01:27:27Z</dcterms:modified>
</cp:coreProperties>
</file>